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notesSlides/notesSlide8.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0" r:id="rId1"/>
  </p:sldMasterIdLst>
  <p:notesMasterIdLst>
    <p:notesMasterId r:id="rId20"/>
  </p:notesMasterIdLst>
  <p:sldIdLst>
    <p:sldId id="256" r:id="rId2"/>
    <p:sldId id="343" r:id="rId3"/>
    <p:sldId id="340" r:id="rId4"/>
    <p:sldId id="377" r:id="rId5"/>
    <p:sldId id="371" r:id="rId6"/>
    <p:sldId id="302" r:id="rId7"/>
    <p:sldId id="349" r:id="rId8"/>
    <p:sldId id="344" r:id="rId9"/>
    <p:sldId id="299" r:id="rId10"/>
    <p:sldId id="373" r:id="rId11"/>
    <p:sldId id="297" r:id="rId12"/>
    <p:sldId id="376" r:id="rId13"/>
    <p:sldId id="300" r:id="rId14"/>
    <p:sldId id="330" r:id="rId15"/>
    <p:sldId id="352" r:id="rId16"/>
    <p:sldId id="375" r:id="rId17"/>
    <p:sldId id="370" r:id="rId18"/>
    <p:sldId id="285" r:id="rId19"/>
  </p:sldIdLst>
  <p:sldSz cx="9144000" cy="6858000" type="screen4x3"/>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FFFFFF"/>
    <a:srgbClr val="777777"/>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neCell>
      <a:tcStyle>
        <a:tcBdr/>
      </a:tcStyle>
    </a:neCell>
    <a:nwCell>
      <a:tcStyle>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neCell>
      <a:tcStyle>
        <a:tcBdr/>
      </a:tcStyle>
    </a:neCell>
    <a:nwCell>
      <a:tcStyle>
        <a:tcBdr/>
      </a:tcStyle>
    </a:nw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5C22544A-7EE6-4342-B048-85BDC9FD1C3A}" styleName="Medium Style 2 - Accent 1">
    <a:wholeTbl>
      <a:tcTxStyle>
        <a:fontRef idx="minor">
          <a:scrgbClr r="0" g="0" b="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fontRef idx="minor">
          <a:scrgbClr r="0" g="0" b="0"/>
        </a:fontRef>
        <a:schemeClr val="lt1"/>
      </a:tcTxStyle>
      <a:tcStyle>
        <a:tcBdr>
          <a:top>
            <a:ln w="38100" cmpd="sng">
              <a:solidFill>
                <a:schemeClr val="lt1"/>
              </a:solidFill>
            </a:ln>
          </a:top>
        </a:tcBdr>
        <a:fill>
          <a:solidFill>
            <a:schemeClr val="accent1"/>
          </a:solidFill>
        </a:fill>
      </a:tcStyle>
    </a:lastRow>
    <a:seCell>
      <a:tcStyle>
        <a:tcBdr/>
      </a:tcStyle>
    </a:seCell>
    <a:swCell>
      <a:tcStyle>
        <a:tcBdr/>
      </a:tcStyle>
    </a:swCell>
    <a:firstRow>
      <a:tcTxStyle b="on">
        <a:fontRef idx="minor">
          <a:scrgbClr r="0" g="0" b="0"/>
        </a:fontRef>
        <a:schemeClr val="lt1"/>
      </a:tcTxStyle>
      <a:tcStyle>
        <a:tcBdr>
          <a:bottom>
            <a:ln w="38100" cmpd="sng">
              <a:solidFill>
                <a:schemeClr val="lt1"/>
              </a:solidFill>
            </a:ln>
          </a:bottom>
        </a:tcBdr>
        <a:fill>
          <a:solidFill>
            <a:schemeClr val="accent1"/>
          </a:solidFill>
        </a:fill>
      </a:tcStyle>
    </a:firstRow>
    <a:neCell>
      <a:tcStyle>
        <a:tcBdr/>
      </a:tcStyle>
    </a:neCell>
    <a:nwCell>
      <a:tcStyle>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6022" autoAdjust="0"/>
  </p:normalViewPr>
  <p:slideViewPr>
    <p:cSldViewPr>
      <p:cViewPr>
        <p:scale>
          <a:sx n="50" d="100"/>
          <a:sy n="50" d="100"/>
        </p:scale>
        <p:origin x="-1176" y="-444"/>
      </p:cViewPr>
      <p:guideLst>
        <p:guide orient="horz" pos="2160"/>
        <p:guide pos="2880"/>
      </p:guideLst>
    </p:cSldViewPr>
  </p:slideViewPr>
  <p:outlineViewPr>
    <p:cViewPr>
      <p:scale>
        <a:sx n="33" d="100"/>
        <a:sy n="33" d="100"/>
      </p:scale>
      <p:origin x="0" y="370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9CA510-FB36-45A4-AB17-06F60C8C1A45}" type="doc">
      <dgm:prSet loTypeId="urn:microsoft.com/office/officeart/2005/8/layout/funnel1" loCatId="relationship" qsTypeId="urn:microsoft.com/office/officeart/2005/8/quickstyle/simple2" qsCatId="simple" csTypeId="urn:microsoft.com/office/officeart/2005/8/colors/accent1_2" csCatId="accent1" phldr="1"/>
      <dgm:spPr/>
      <dgm:t>
        <a:bodyPr/>
        <a:lstStyle/>
        <a:p>
          <a:endParaRPr lang="en-IN"/>
        </a:p>
      </dgm:t>
    </dgm:pt>
    <dgm:pt modelId="{A3E079B7-E63B-47E0-B544-29CE4B2021B2}">
      <dgm:prSet phldrT="[Text]"/>
      <dgm:spPr/>
      <dgm:t>
        <a:bodyPr/>
        <a:lstStyle/>
        <a:p>
          <a:r>
            <a:rPr lang="en-US" dirty="0" smtClean="0"/>
            <a:t>Practical</a:t>
          </a:r>
          <a:endParaRPr lang="en-IN" dirty="0"/>
        </a:p>
      </dgm:t>
    </dgm:pt>
    <dgm:pt modelId="{D71450FE-A6E8-4F53-AA21-C064C3821FAD}" type="parTrans" cxnId="{26FE01FF-2F7F-4F54-9E2F-0B3D9532F7F0}">
      <dgm:prSet/>
      <dgm:spPr/>
      <dgm:t>
        <a:bodyPr/>
        <a:lstStyle/>
        <a:p>
          <a:endParaRPr lang="en-IN"/>
        </a:p>
      </dgm:t>
    </dgm:pt>
    <dgm:pt modelId="{3E59A7EA-4DF7-46E2-B61B-138A457F8104}" type="sibTrans" cxnId="{26FE01FF-2F7F-4F54-9E2F-0B3D9532F7F0}">
      <dgm:prSet/>
      <dgm:spPr/>
      <dgm:t>
        <a:bodyPr/>
        <a:lstStyle/>
        <a:p>
          <a:endParaRPr lang="en-IN"/>
        </a:p>
      </dgm:t>
    </dgm:pt>
    <dgm:pt modelId="{8CD4127A-9C16-47DB-A0F9-A500FEAEA972}">
      <dgm:prSet phldrT="[Text]"/>
      <dgm:spPr/>
      <dgm:t>
        <a:bodyPr/>
        <a:lstStyle/>
        <a:p>
          <a:r>
            <a:rPr lang="en-US" dirty="0" smtClean="0"/>
            <a:t>Evidence </a:t>
          </a:r>
          <a:endParaRPr lang="en-IN" dirty="0"/>
        </a:p>
      </dgm:t>
    </dgm:pt>
    <dgm:pt modelId="{2979D36E-3CC8-4FCF-897F-12A2856FBFFF}" type="parTrans" cxnId="{2A40E42B-8A49-47DF-9DAD-68A383558B31}">
      <dgm:prSet/>
      <dgm:spPr/>
      <dgm:t>
        <a:bodyPr/>
        <a:lstStyle/>
        <a:p>
          <a:endParaRPr lang="en-IN"/>
        </a:p>
      </dgm:t>
    </dgm:pt>
    <dgm:pt modelId="{9D776EE6-5B11-4961-BBD0-E95F337D5DFB}" type="sibTrans" cxnId="{2A40E42B-8A49-47DF-9DAD-68A383558B31}">
      <dgm:prSet/>
      <dgm:spPr/>
      <dgm:t>
        <a:bodyPr/>
        <a:lstStyle/>
        <a:p>
          <a:endParaRPr lang="en-IN"/>
        </a:p>
      </dgm:t>
    </dgm:pt>
    <dgm:pt modelId="{F51315CC-AA92-4844-ACAB-0A6F8B634535}">
      <dgm:prSet phldrT="[Text]"/>
      <dgm:spPr/>
      <dgm:t>
        <a:bodyPr/>
        <a:lstStyle/>
        <a:p>
          <a:r>
            <a:rPr lang="en-US" dirty="0" smtClean="0"/>
            <a:t>Equity</a:t>
          </a:r>
          <a:endParaRPr lang="en-IN" dirty="0"/>
        </a:p>
      </dgm:t>
    </dgm:pt>
    <dgm:pt modelId="{C117BBBD-ECF9-4048-AC65-864B8BB6087D}" type="parTrans" cxnId="{378C732A-8536-4B72-B7C0-F5176137D0A8}">
      <dgm:prSet/>
      <dgm:spPr/>
      <dgm:t>
        <a:bodyPr/>
        <a:lstStyle/>
        <a:p>
          <a:endParaRPr lang="en-IN"/>
        </a:p>
      </dgm:t>
    </dgm:pt>
    <dgm:pt modelId="{93FB5D77-B9A2-4618-ACB3-B473CD6A02F9}" type="sibTrans" cxnId="{378C732A-8536-4B72-B7C0-F5176137D0A8}">
      <dgm:prSet/>
      <dgm:spPr/>
      <dgm:t>
        <a:bodyPr/>
        <a:lstStyle/>
        <a:p>
          <a:endParaRPr lang="en-IN"/>
        </a:p>
      </dgm:t>
    </dgm:pt>
    <dgm:pt modelId="{FC61BCE6-5A00-4439-88F7-933E49E2CD92}">
      <dgm:prSet phldrT="[Text]"/>
      <dgm:spPr/>
      <dgm:t>
        <a:bodyPr/>
        <a:lstStyle/>
        <a:p>
          <a:r>
            <a:rPr lang="en-US" dirty="0" smtClean="0"/>
            <a:t>Research Agenda</a:t>
          </a:r>
          <a:endParaRPr lang="en-IN" dirty="0"/>
        </a:p>
      </dgm:t>
    </dgm:pt>
    <dgm:pt modelId="{8C3FDC38-6F80-4C30-B318-A0C9CCDBD50D}" type="parTrans" cxnId="{3BF1B9C3-315E-43B2-93C7-39EAF42589E5}">
      <dgm:prSet/>
      <dgm:spPr/>
      <dgm:t>
        <a:bodyPr/>
        <a:lstStyle/>
        <a:p>
          <a:endParaRPr lang="en-IN"/>
        </a:p>
      </dgm:t>
    </dgm:pt>
    <dgm:pt modelId="{23FD211C-CF3B-4D44-B456-54DAB12ED98D}" type="sibTrans" cxnId="{3BF1B9C3-315E-43B2-93C7-39EAF42589E5}">
      <dgm:prSet/>
      <dgm:spPr/>
      <dgm:t>
        <a:bodyPr/>
        <a:lstStyle/>
        <a:p>
          <a:endParaRPr lang="en-IN"/>
        </a:p>
      </dgm:t>
    </dgm:pt>
    <dgm:pt modelId="{1D2C6849-9F15-4F14-A033-07C3758079CB}">
      <dgm:prSet phldrT="[Text]" custLinFactNeighborX="36941" custLinFactNeighborY="9030"/>
      <dgm:spPr/>
      <dgm:t>
        <a:bodyPr/>
        <a:lstStyle/>
        <a:p>
          <a:endParaRPr lang="en-IN" dirty="0"/>
        </a:p>
      </dgm:t>
    </dgm:pt>
    <dgm:pt modelId="{F561BEAB-2C57-40B4-9E18-FA7FDA294725}" type="parTrans" cxnId="{41CB66CA-A877-41EE-8532-9244A24AAA66}">
      <dgm:prSet/>
      <dgm:spPr/>
      <dgm:t>
        <a:bodyPr/>
        <a:lstStyle/>
        <a:p>
          <a:endParaRPr lang="en-IN"/>
        </a:p>
      </dgm:t>
    </dgm:pt>
    <dgm:pt modelId="{2F42BE65-CBA6-477C-8E03-079B54F1459C}" type="sibTrans" cxnId="{41CB66CA-A877-41EE-8532-9244A24AAA66}">
      <dgm:prSet/>
      <dgm:spPr/>
      <dgm:t>
        <a:bodyPr/>
        <a:lstStyle/>
        <a:p>
          <a:endParaRPr lang="en-IN"/>
        </a:p>
      </dgm:t>
    </dgm:pt>
    <dgm:pt modelId="{72491E76-7CC0-455A-BD73-99D9A5B105EF}" type="pres">
      <dgm:prSet presAssocID="{B19CA510-FB36-45A4-AB17-06F60C8C1A45}" presName="Name0" presStyleCnt="0">
        <dgm:presLayoutVars>
          <dgm:chMax val="4"/>
          <dgm:resizeHandles val="exact"/>
        </dgm:presLayoutVars>
      </dgm:prSet>
      <dgm:spPr/>
      <dgm:t>
        <a:bodyPr/>
        <a:lstStyle/>
        <a:p>
          <a:endParaRPr lang="en-IN"/>
        </a:p>
      </dgm:t>
    </dgm:pt>
    <dgm:pt modelId="{2B184962-2A5A-4AE5-BF4F-3D21949399B0}" type="pres">
      <dgm:prSet presAssocID="{B19CA510-FB36-45A4-AB17-06F60C8C1A45}" presName="ellipse" presStyleLbl="trBgShp" presStyleIdx="0" presStyleCnt="1" custScaleX="110338" custLinFactNeighborX="-3094" custLinFactNeighborY="51471"/>
      <dgm:spPr/>
    </dgm:pt>
    <dgm:pt modelId="{1D5E6ECD-7072-4159-9B36-2771B736D356}" type="pres">
      <dgm:prSet presAssocID="{B19CA510-FB36-45A4-AB17-06F60C8C1A45}" presName="arrow1" presStyleLbl="fgShp" presStyleIdx="0" presStyleCnt="1" custLinFactY="54232" custLinFactNeighborX="-29961" custLinFactNeighborY="100000"/>
      <dgm:spPr/>
    </dgm:pt>
    <dgm:pt modelId="{CF72CD4A-96E3-494F-B5C0-76E4A30348A0}" type="pres">
      <dgm:prSet presAssocID="{B19CA510-FB36-45A4-AB17-06F60C8C1A45}" presName="rectangle" presStyleLbl="revTx" presStyleIdx="0" presStyleCnt="1" custLinFactY="20760" custLinFactNeighborX="-7243" custLinFactNeighborY="100000">
        <dgm:presLayoutVars>
          <dgm:bulletEnabled val="1"/>
        </dgm:presLayoutVars>
      </dgm:prSet>
      <dgm:spPr/>
      <dgm:t>
        <a:bodyPr/>
        <a:lstStyle/>
        <a:p>
          <a:endParaRPr lang="en-IN"/>
        </a:p>
      </dgm:t>
    </dgm:pt>
    <dgm:pt modelId="{2EF253F2-3CE7-4150-8AEB-77DE3628E066}" type="pres">
      <dgm:prSet presAssocID="{8CD4127A-9C16-47DB-A0F9-A500FEAEA972}" presName="item1" presStyleLbl="node1" presStyleIdx="0" presStyleCnt="3" custLinFactNeighborX="-3300" custLinFactNeighborY="49816">
        <dgm:presLayoutVars>
          <dgm:bulletEnabled val="1"/>
        </dgm:presLayoutVars>
      </dgm:prSet>
      <dgm:spPr/>
      <dgm:t>
        <a:bodyPr/>
        <a:lstStyle/>
        <a:p>
          <a:endParaRPr lang="en-IN"/>
        </a:p>
      </dgm:t>
    </dgm:pt>
    <dgm:pt modelId="{1CFD95AF-D444-4FAB-B35E-39CE7B366977}" type="pres">
      <dgm:prSet presAssocID="{F51315CC-AA92-4844-ACAB-0A6F8B634535}" presName="item2" presStyleLbl="node1" presStyleIdx="1" presStyleCnt="3" custLinFactNeighborX="-8869" custLinFactNeighborY="51243">
        <dgm:presLayoutVars>
          <dgm:bulletEnabled val="1"/>
        </dgm:presLayoutVars>
      </dgm:prSet>
      <dgm:spPr/>
      <dgm:t>
        <a:bodyPr/>
        <a:lstStyle/>
        <a:p>
          <a:endParaRPr lang="en-IN"/>
        </a:p>
      </dgm:t>
    </dgm:pt>
    <dgm:pt modelId="{E11AEE5F-1C6B-4C5C-B006-9C07930EBBE5}" type="pres">
      <dgm:prSet presAssocID="{FC61BCE6-5A00-4439-88F7-933E49E2CD92}" presName="item3" presStyleLbl="node1" presStyleIdx="2" presStyleCnt="3" custLinFactNeighborX="2634" custLinFactNeighborY="54898">
        <dgm:presLayoutVars>
          <dgm:bulletEnabled val="1"/>
        </dgm:presLayoutVars>
      </dgm:prSet>
      <dgm:spPr/>
      <dgm:t>
        <a:bodyPr/>
        <a:lstStyle/>
        <a:p>
          <a:endParaRPr lang="en-IN"/>
        </a:p>
      </dgm:t>
    </dgm:pt>
    <dgm:pt modelId="{5169917C-629E-4FD3-8F58-29F93F4D9E4A}" type="pres">
      <dgm:prSet presAssocID="{B19CA510-FB36-45A4-AB17-06F60C8C1A45}" presName="funnel" presStyleLbl="trAlignAcc1" presStyleIdx="0" presStyleCnt="1" custScaleX="118660" custLinFactNeighborX="-4035" custLinFactNeighborY="19287"/>
      <dgm:spPr/>
    </dgm:pt>
  </dgm:ptLst>
  <dgm:cxnLst>
    <dgm:cxn modelId="{F6E51BE8-C5D3-4CBA-BB24-6A2304916693}" type="presOf" srcId="{B19CA510-FB36-45A4-AB17-06F60C8C1A45}" destId="{72491E76-7CC0-455A-BD73-99D9A5B105EF}" srcOrd="0" destOrd="0" presId="urn:microsoft.com/office/officeart/2005/8/layout/funnel1"/>
    <dgm:cxn modelId="{378C732A-8536-4B72-B7C0-F5176137D0A8}" srcId="{B19CA510-FB36-45A4-AB17-06F60C8C1A45}" destId="{F51315CC-AA92-4844-ACAB-0A6F8B634535}" srcOrd="2" destOrd="0" parTransId="{C117BBBD-ECF9-4048-AC65-864B8BB6087D}" sibTransId="{93FB5D77-B9A2-4618-ACB3-B473CD6A02F9}"/>
    <dgm:cxn modelId="{3BF1B9C3-315E-43B2-93C7-39EAF42589E5}" srcId="{B19CA510-FB36-45A4-AB17-06F60C8C1A45}" destId="{FC61BCE6-5A00-4439-88F7-933E49E2CD92}" srcOrd="3" destOrd="0" parTransId="{8C3FDC38-6F80-4C30-B318-A0C9CCDBD50D}" sibTransId="{23FD211C-CF3B-4D44-B456-54DAB12ED98D}"/>
    <dgm:cxn modelId="{26FE01FF-2F7F-4F54-9E2F-0B3D9532F7F0}" srcId="{B19CA510-FB36-45A4-AB17-06F60C8C1A45}" destId="{A3E079B7-E63B-47E0-B544-29CE4B2021B2}" srcOrd="0" destOrd="0" parTransId="{D71450FE-A6E8-4F53-AA21-C064C3821FAD}" sibTransId="{3E59A7EA-4DF7-46E2-B61B-138A457F8104}"/>
    <dgm:cxn modelId="{D3F736A6-17C3-45F5-AE5B-1AA2A568CF13}" type="presOf" srcId="{F51315CC-AA92-4844-ACAB-0A6F8B634535}" destId="{2EF253F2-3CE7-4150-8AEB-77DE3628E066}" srcOrd="0" destOrd="0" presId="urn:microsoft.com/office/officeart/2005/8/layout/funnel1"/>
    <dgm:cxn modelId="{41167412-0DCB-477F-969A-26DCB4FF6FB2}" type="presOf" srcId="{8CD4127A-9C16-47DB-A0F9-A500FEAEA972}" destId="{1CFD95AF-D444-4FAB-B35E-39CE7B366977}" srcOrd="0" destOrd="0" presId="urn:microsoft.com/office/officeart/2005/8/layout/funnel1"/>
    <dgm:cxn modelId="{41CB66CA-A877-41EE-8532-9244A24AAA66}" srcId="{B19CA510-FB36-45A4-AB17-06F60C8C1A45}" destId="{1D2C6849-9F15-4F14-A033-07C3758079CB}" srcOrd="4" destOrd="0" parTransId="{F561BEAB-2C57-40B4-9E18-FA7FDA294725}" sibTransId="{2F42BE65-CBA6-477C-8E03-079B54F1459C}"/>
    <dgm:cxn modelId="{278126C8-D517-4D61-ACF8-DD06BE9A0C4C}" type="presOf" srcId="{A3E079B7-E63B-47E0-B544-29CE4B2021B2}" destId="{E11AEE5F-1C6B-4C5C-B006-9C07930EBBE5}" srcOrd="0" destOrd="0" presId="urn:microsoft.com/office/officeart/2005/8/layout/funnel1"/>
    <dgm:cxn modelId="{FC4F70DD-84F8-4B65-B059-73E6BDB04D41}" type="presOf" srcId="{FC61BCE6-5A00-4439-88F7-933E49E2CD92}" destId="{CF72CD4A-96E3-494F-B5C0-76E4A30348A0}" srcOrd="0" destOrd="0" presId="urn:microsoft.com/office/officeart/2005/8/layout/funnel1"/>
    <dgm:cxn modelId="{2A40E42B-8A49-47DF-9DAD-68A383558B31}" srcId="{B19CA510-FB36-45A4-AB17-06F60C8C1A45}" destId="{8CD4127A-9C16-47DB-A0F9-A500FEAEA972}" srcOrd="1" destOrd="0" parTransId="{2979D36E-3CC8-4FCF-897F-12A2856FBFFF}" sibTransId="{9D776EE6-5B11-4961-BBD0-E95F337D5DFB}"/>
    <dgm:cxn modelId="{C3ECAA37-AA05-43F0-B078-BE24CBD64901}" type="presParOf" srcId="{72491E76-7CC0-455A-BD73-99D9A5B105EF}" destId="{2B184962-2A5A-4AE5-BF4F-3D21949399B0}" srcOrd="0" destOrd="0" presId="urn:microsoft.com/office/officeart/2005/8/layout/funnel1"/>
    <dgm:cxn modelId="{FC4CE9B7-F78B-4B30-840E-7B1FF9A2670C}" type="presParOf" srcId="{72491E76-7CC0-455A-BD73-99D9A5B105EF}" destId="{1D5E6ECD-7072-4159-9B36-2771B736D356}" srcOrd="1" destOrd="0" presId="urn:microsoft.com/office/officeart/2005/8/layout/funnel1"/>
    <dgm:cxn modelId="{1ABE994C-1B36-479E-8705-58505E5615D5}" type="presParOf" srcId="{72491E76-7CC0-455A-BD73-99D9A5B105EF}" destId="{CF72CD4A-96E3-494F-B5C0-76E4A30348A0}" srcOrd="2" destOrd="0" presId="urn:microsoft.com/office/officeart/2005/8/layout/funnel1"/>
    <dgm:cxn modelId="{F1553B7E-CE48-4BC6-956F-12ED471EC1BA}" type="presParOf" srcId="{72491E76-7CC0-455A-BD73-99D9A5B105EF}" destId="{2EF253F2-3CE7-4150-8AEB-77DE3628E066}" srcOrd="3" destOrd="0" presId="urn:microsoft.com/office/officeart/2005/8/layout/funnel1"/>
    <dgm:cxn modelId="{FE51EC54-DB08-4327-B072-B12B458B6C09}" type="presParOf" srcId="{72491E76-7CC0-455A-BD73-99D9A5B105EF}" destId="{1CFD95AF-D444-4FAB-B35E-39CE7B366977}" srcOrd="4" destOrd="0" presId="urn:microsoft.com/office/officeart/2005/8/layout/funnel1"/>
    <dgm:cxn modelId="{81DB78C9-B94E-4DAC-BDC4-5D1D47F2DEEC}" type="presParOf" srcId="{72491E76-7CC0-455A-BD73-99D9A5B105EF}" destId="{E11AEE5F-1C6B-4C5C-B006-9C07930EBBE5}" srcOrd="5" destOrd="0" presId="urn:microsoft.com/office/officeart/2005/8/layout/funnel1"/>
    <dgm:cxn modelId="{EBC5E919-9E9E-40B8-89D5-E55ABC278A34}" type="presParOf" srcId="{72491E76-7CC0-455A-BD73-99D9A5B105EF}" destId="{5169917C-629E-4FD3-8F58-29F93F4D9E4A}" srcOrd="6" destOrd="0" presId="urn:microsoft.com/office/officeart/2005/8/layout/funnel1"/>
  </dgm:cxnLst>
  <dgm:bg>
    <a:solidFill>
      <a:schemeClr val="lt1"/>
    </a:solidFill>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9CA510-FB36-45A4-AB17-06F60C8C1A45}" type="doc">
      <dgm:prSet loTypeId="urn:microsoft.com/office/officeart/2005/8/layout/funnel1" loCatId="relationship" qsTypeId="urn:microsoft.com/office/officeart/2005/8/quickstyle/simple2" qsCatId="simple" csTypeId="urn:microsoft.com/office/officeart/2005/8/colors/accent1_2" csCatId="accent1" phldr="1"/>
      <dgm:spPr/>
      <dgm:t>
        <a:bodyPr/>
        <a:lstStyle/>
        <a:p>
          <a:endParaRPr lang="en-IN"/>
        </a:p>
      </dgm:t>
    </dgm:pt>
    <dgm:pt modelId="{A3E079B7-E63B-47E0-B544-29CE4B2021B2}">
      <dgm:prSet phldrT="[Text]" custT="1"/>
      <dgm:spPr/>
      <dgm:t>
        <a:bodyPr/>
        <a:lstStyle/>
        <a:p>
          <a:r>
            <a:rPr lang="en-US" sz="1200" b="1" dirty="0" smtClean="0"/>
            <a:t>Clinical Expertise</a:t>
          </a:r>
          <a:endParaRPr lang="en-IN" sz="1200" b="1" dirty="0"/>
        </a:p>
      </dgm:t>
    </dgm:pt>
    <dgm:pt modelId="{D71450FE-A6E8-4F53-AA21-C064C3821FAD}" type="parTrans" cxnId="{26FE01FF-2F7F-4F54-9E2F-0B3D9532F7F0}">
      <dgm:prSet/>
      <dgm:spPr/>
      <dgm:t>
        <a:bodyPr/>
        <a:lstStyle/>
        <a:p>
          <a:endParaRPr lang="en-IN"/>
        </a:p>
      </dgm:t>
    </dgm:pt>
    <dgm:pt modelId="{3E59A7EA-4DF7-46E2-B61B-138A457F8104}" type="sibTrans" cxnId="{26FE01FF-2F7F-4F54-9E2F-0B3D9532F7F0}">
      <dgm:prSet/>
      <dgm:spPr/>
      <dgm:t>
        <a:bodyPr/>
        <a:lstStyle/>
        <a:p>
          <a:endParaRPr lang="en-IN"/>
        </a:p>
      </dgm:t>
    </dgm:pt>
    <dgm:pt modelId="{8CD4127A-9C16-47DB-A0F9-A500FEAEA972}">
      <dgm:prSet phldrT="[Text]" custT="1"/>
      <dgm:spPr/>
      <dgm:t>
        <a:bodyPr/>
        <a:lstStyle/>
        <a:p>
          <a:r>
            <a:rPr lang="en-US" sz="1200" b="1" dirty="0" smtClean="0"/>
            <a:t>Evidence</a:t>
          </a:r>
          <a:endParaRPr lang="en-IN" sz="1200" b="1" dirty="0"/>
        </a:p>
      </dgm:t>
    </dgm:pt>
    <dgm:pt modelId="{2979D36E-3CC8-4FCF-897F-12A2856FBFFF}" type="parTrans" cxnId="{2A40E42B-8A49-47DF-9DAD-68A383558B31}">
      <dgm:prSet/>
      <dgm:spPr/>
      <dgm:t>
        <a:bodyPr/>
        <a:lstStyle/>
        <a:p>
          <a:endParaRPr lang="en-IN"/>
        </a:p>
      </dgm:t>
    </dgm:pt>
    <dgm:pt modelId="{9D776EE6-5B11-4961-BBD0-E95F337D5DFB}" type="sibTrans" cxnId="{2A40E42B-8A49-47DF-9DAD-68A383558B31}">
      <dgm:prSet/>
      <dgm:spPr/>
      <dgm:t>
        <a:bodyPr/>
        <a:lstStyle/>
        <a:p>
          <a:endParaRPr lang="en-IN"/>
        </a:p>
      </dgm:t>
    </dgm:pt>
    <dgm:pt modelId="{F51315CC-AA92-4844-ACAB-0A6F8B634535}">
      <dgm:prSet phldrT="[Text]" custT="1"/>
      <dgm:spPr/>
      <dgm:t>
        <a:bodyPr/>
        <a:lstStyle/>
        <a:p>
          <a:r>
            <a:rPr lang="en-US" sz="1000" b="1" dirty="0" smtClean="0"/>
            <a:t>Patient Preferences</a:t>
          </a:r>
          <a:endParaRPr lang="en-IN" sz="1000" b="1" dirty="0"/>
        </a:p>
      </dgm:t>
    </dgm:pt>
    <dgm:pt modelId="{C117BBBD-ECF9-4048-AC65-864B8BB6087D}" type="parTrans" cxnId="{378C732A-8536-4B72-B7C0-F5176137D0A8}">
      <dgm:prSet/>
      <dgm:spPr/>
      <dgm:t>
        <a:bodyPr/>
        <a:lstStyle/>
        <a:p>
          <a:endParaRPr lang="en-IN"/>
        </a:p>
      </dgm:t>
    </dgm:pt>
    <dgm:pt modelId="{93FB5D77-B9A2-4618-ACB3-B473CD6A02F9}" type="sibTrans" cxnId="{378C732A-8536-4B72-B7C0-F5176137D0A8}">
      <dgm:prSet/>
      <dgm:spPr/>
      <dgm:t>
        <a:bodyPr/>
        <a:lstStyle/>
        <a:p>
          <a:endParaRPr lang="en-IN"/>
        </a:p>
      </dgm:t>
    </dgm:pt>
    <dgm:pt modelId="{FC61BCE6-5A00-4439-88F7-933E49E2CD92}">
      <dgm:prSet phldrT="[Text]" custT="1"/>
      <dgm:spPr/>
      <dgm:t>
        <a:bodyPr/>
        <a:lstStyle/>
        <a:p>
          <a:r>
            <a:rPr lang="en-US" sz="2200" b="0" dirty="0" smtClean="0"/>
            <a:t>Evidence Informed Medicine </a:t>
          </a:r>
          <a:endParaRPr lang="en-IN" sz="2200" b="0" dirty="0"/>
        </a:p>
      </dgm:t>
    </dgm:pt>
    <dgm:pt modelId="{8C3FDC38-6F80-4C30-B318-A0C9CCDBD50D}" type="parTrans" cxnId="{3BF1B9C3-315E-43B2-93C7-39EAF42589E5}">
      <dgm:prSet/>
      <dgm:spPr/>
      <dgm:t>
        <a:bodyPr/>
        <a:lstStyle/>
        <a:p>
          <a:endParaRPr lang="en-IN"/>
        </a:p>
      </dgm:t>
    </dgm:pt>
    <dgm:pt modelId="{23FD211C-CF3B-4D44-B456-54DAB12ED98D}" type="sibTrans" cxnId="{3BF1B9C3-315E-43B2-93C7-39EAF42589E5}">
      <dgm:prSet/>
      <dgm:spPr/>
      <dgm:t>
        <a:bodyPr/>
        <a:lstStyle/>
        <a:p>
          <a:endParaRPr lang="en-IN"/>
        </a:p>
      </dgm:t>
    </dgm:pt>
    <dgm:pt modelId="{1D2C6849-9F15-4F14-A033-07C3758079CB}">
      <dgm:prSet phldrT="[Text]" custLinFactNeighborX="36941" custLinFactNeighborY="9030"/>
      <dgm:spPr/>
      <dgm:t>
        <a:bodyPr/>
        <a:lstStyle/>
        <a:p>
          <a:endParaRPr lang="en-IN" dirty="0"/>
        </a:p>
      </dgm:t>
    </dgm:pt>
    <dgm:pt modelId="{F561BEAB-2C57-40B4-9E18-FA7FDA294725}" type="parTrans" cxnId="{41CB66CA-A877-41EE-8532-9244A24AAA66}">
      <dgm:prSet/>
      <dgm:spPr/>
      <dgm:t>
        <a:bodyPr/>
        <a:lstStyle/>
        <a:p>
          <a:endParaRPr lang="en-IN"/>
        </a:p>
      </dgm:t>
    </dgm:pt>
    <dgm:pt modelId="{2F42BE65-CBA6-477C-8E03-079B54F1459C}" type="sibTrans" cxnId="{41CB66CA-A877-41EE-8532-9244A24AAA66}">
      <dgm:prSet/>
      <dgm:spPr/>
      <dgm:t>
        <a:bodyPr/>
        <a:lstStyle/>
        <a:p>
          <a:endParaRPr lang="en-IN"/>
        </a:p>
      </dgm:t>
    </dgm:pt>
    <dgm:pt modelId="{72491E76-7CC0-455A-BD73-99D9A5B105EF}" type="pres">
      <dgm:prSet presAssocID="{B19CA510-FB36-45A4-AB17-06F60C8C1A45}" presName="Name0" presStyleCnt="0">
        <dgm:presLayoutVars>
          <dgm:chMax val="4"/>
          <dgm:resizeHandles val="exact"/>
        </dgm:presLayoutVars>
      </dgm:prSet>
      <dgm:spPr/>
      <dgm:t>
        <a:bodyPr/>
        <a:lstStyle/>
        <a:p>
          <a:endParaRPr lang="en-IN"/>
        </a:p>
      </dgm:t>
    </dgm:pt>
    <dgm:pt modelId="{2B184962-2A5A-4AE5-BF4F-3D21949399B0}" type="pres">
      <dgm:prSet presAssocID="{B19CA510-FB36-45A4-AB17-06F60C8C1A45}" presName="ellipse" presStyleLbl="trBgShp" presStyleIdx="0" presStyleCnt="1" custScaleX="110338" custLinFactNeighborX="-3094" custLinFactNeighborY="51471"/>
      <dgm:spPr/>
    </dgm:pt>
    <dgm:pt modelId="{1D5E6ECD-7072-4159-9B36-2771B736D356}" type="pres">
      <dgm:prSet presAssocID="{B19CA510-FB36-45A4-AB17-06F60C8C1A45}" presName="arrow1" presStyleLbl="fgShp" presStyleIdx="0" presStyleCnt="1" custLinFactY="54232" custLinFactNeighborX="-29961" custLinFactNeighborY="100000"/>
      <dgm:spPr/>
    </dgm:pt>
    <dgm:pt modelId="{CF72CD4A-96E3-494F-B5C0-76E4A30348A0}" type="pres">
      <dgm:prSet presAssocID="{B19CA510-FB36-45A4-AB17-06F60C8C1A45}" presName="rectangle" presStyleLbl="revTx" presStyleIdx="0" presStyleCnt="1" custScaleX="102923" custScaleY="201485" custLinFactY="20760" custLinFactNeighborX="-7243" custLinFactNeighborY="100000">
        <dgm:presLayoutVars>
          <dgm:bulletEnabled val="1"/>
        </dgm:presLayoutVars>
      </dgm:prSet>
      <dgm:spPr/>
      <dgm:t>
        <a:bodyPr/>
        <a:lstStyle/>
        <a:p>
          <a:endParaRPr lang="en-IN"/>
        </a:p>
      </dgm:t>
    </dgm:pt>
    <dgm:pt modelId="{2EF253F2-3CE7-4150-8AEB-77DE3628E066}" type="pres">
      <dgm:prSet presAssocID="{8CD4127A-9C16-47DB-A0F9-A500FEAEA972}" presName="item1" presStyleLbl="node1" presStyleIdx="0" presStyleCnt="3" custScaleX="113318" custLinFactNeighborX="-21399" custLinFactNeighborY="69138">
        <dgm:presLayoutVars>
          <dgm:bulletEnabled val="1"/>
        </dgm:presLayoutVars>
      </dgm:prSet>
      <dgm:spPr/>
      <dgm:t>
        <a:bodyPr/>
        <a:lstStyle/>
        <a:p>
          <a:endParaRPr lang="en-IN"/>
        </a:p>
      </dgm:t>
    </dgm:pt>
    <dgm:pt modelId="{1CFD95AF-D444-4FAB-B35E-39CE7B366977}" type="pres">
      <dgm:prSet presAssocID="{F51315CC-AA92-4844-ACAB-0A6F8B634535}" presName="item2" presStyleLbl="node1" presStyleIdx="1" presStyleCnt="3" custScaleX="112958" custScaleY="118063" custLinFactNeighborX="-27328" custLinFactNeighborY="44966">
        <dgm:presLayoutVars>
          <dgm:bulletEnabled val="1"/>
        </dgm:presLayoutVars>
      </dgm:prSet>
      <dgm:spPr/>
      <dgm:t>
        <a:bodyPr/>
        <a:lstStyle/>
        <a:p>
          <a:endParaRPr lang="en-IN"/>
        </a:p>
      </dgm:t>
    </dgm:pt>
    <dgm:pt modelId="{E11AEE5F-1C6B-4C5C-B006-9C07930EBBE5}" type="pres">
      <dgm:prSet presAssocID="{FC61BCE6-5A00-4439-88F7-933E49E2CD92}" presName="item3" presStyleLbl="node1" presStyleIdx="2" presStyleCnt="3" custScaleX="114492" custScaleY="123400" custLinFactNeighborX="2634" custLinFactNeighborY="54898">
        <dgm:presLayoutVars>
          <dgm:bulletEnabled val="1"/>
        </dgm:presLayoutVars>
      </dgm:prSet>
      <dgm:spPr/>
      <dgm:t>
        <a:bodyPr/>
        <a:lstStyle/>
        <a:p>
          <a:endParaRPr lang="en-IN"/>
        </a:p>
      </dgm:t>
    </dgm:pt>
    <dgm:pt modelId="{5169917C-629E-4FD3-8F58-29F93F4D9E4A}" type="pres">
      <dgm:prSet presAssocID="{B19CA510-FB36-45A4-AB17-06F60C8C1A45}" presName="funnel" presStyleLbl="trAlignAcc1" presStyleIdx="0" presStyleCnt="1" custScaleX="118660" custLinFactNeighborX="-4644" custLinFactNeighborY="19871"/>
      <dgm:spPr/>
    </dgm:pt>
  </dgm:ptLst>
  <dgm:cxnLst>
    <dgm:cxn modelId="{F5040B94-D869-44E5-AD6C-5F622F8B4F61}" type="presOf" srcId="{FC61BCE6-5A00-4439-88F7-933E49E2CD92}" destId="{CF72CD4A-96E3-494F-B5C0-76E4A30348A0}" srcOrd="0" destOrd="0" presId="urn:microsoft.com/office/officeart/2005/8/layout/funnel1"/>
    <dgm:cxn modelId="{378C732A-8536-4B72-B7C0-F5176137D0A8}" srcId="{B19CA510-FB36-45A4-AB17-06F60C8C1A45}" destId="{F51315CC-AA92-4844-ACAB-0A6F8B634535}" srcOrd="2" destOrd="0" parTransId="{C117BBBD-ECF9-4048-AC65-864B8BB6087D}" sibTransId="{93FB5D77-B9A2-4618-ACB3-B473CD6A02F9}"/>
    <dgm:cxn modelId="{3BF1B9C3-315E-43B2-93C7-39EAF42589E5}" srcId="{B19CA510-FB36-45A4-AB17-06F60C8C1A45}" destId="{FC61BCE6-5A00-4439-88F7-933E49E2CD92}" srcOrd="3" destOrd="0" parTransId="{8C3FDC38-6F80-4C30-B318-A0C9CCDBD50D}" sibTransId="{23FD211C-CF3B-4D44-B456-54DAB12ED98D}"/>
    <dgm:cxn modelId="{26FE01FF-2F7F-4F54-9E2F-0B3D9532F7F0}" srcId="{B19CA510-FB36-45A4-AB17-06F60C8C1A45}" destId="{A3E079B7-E63B-47E0-B544-29CE4B2021B2}" srcOrd="0" destOrd="0" parTransId="{D71450FE-A6E8-4F53-AA21-C064C3821FAD}" sibTransId="{3E59A7EA-4DF7-46E2-B61B-138A457F8104}"/>
    <dgm:cxn modelId="{8CF02E31-B8F9-4F8C-BF39-E1911E7E4079}" type="presOf" srcId="{B19CA510-FB36-45A4-AB17-06F60C8C1A45}" destId="{72491E76-7CC0-455A-BD73-99D9A5B105EF}" srcOrd="0" destOrd="0" presId="urn:microsoft.com/office/officeart/2005/8/layout/funnel1"/>
    <dgm:cxn modelId="{B2D99B36-00E5-464F-9C9D-0BED5E3C074F}" type="presOf" srcId="{A3E079B7-E63B-47E0-B544-29CE4B2021B2}" destId="{E11AEE5F-1C6B-4C5C-B006-9C07930EBBE5}" srcOrd="0" destOrd="0" presId="urn:microsoft.com/office/officeart/2005/8/layout/funnel1"/>
    <dgm:cxn modelId="{3989DC51-52D8-49F8-9E93-02A97596C118}" type="presOf" srcId="{8CD4127A-9C16-47DB-A0F9-A500FEAEA972}" destId="{1CFD95AF-D444-4FAB-B35E-39CE7B366977}" srcOrd="0" destOrd="0" presId="urn:microsoft.com/office/officeart/2005/8/layout/funnel1"/>
    <dgm:cxn modelId="{41CB66CA-A877-41EE-8532-9244A24AAA66}" srcId="{B19CA510-FB36-45A4-AB17-06F60C8C1A45}" destId="{1D2C6849-9F15-4F14-A033-07C3758079CB}" srcOrd="4" destOrd="0" parTransId="{F561BEAB-2C57-40B4-9E18-FA7FDA294725}" sibTransId="{2F42BE65-CBA6-477C-8E03-079B54F1459C}"/>
    <dgm:cxn modelId="{CB3B44C7-5869-4144-AA2D-52DF23D33061}" type="presOf" srcId="{F51315CC-AA92-4844-ACAB-0A6F8B634535}" destId="{2EF253F2-3CE7-4150-8AEB-77DE3628E066}" srcOrd="0" destOrd="0" presId="urn:microsoft.com/office/officeart/2005/8/layout/funnel1"/>
    <dgm:cxn modelId="{2A40E42B-8A49-47DF-9DAD-68A383558B31}" srcId="{B19CA510-FB36-45A4-AB17-06F60C8C1A45}" destId="{8CD4127A-9C16-47DB-A0F9-A500FEAEA972}" srcOrd="1" destOrd="0" parTransId="{2979D36E-3CC8-4FCF-897F-12A2856FBFFF}" sibTransId="{9D776EE6-5B11-4961-BBD0-E95F337D5DFB}"/>
    <dgm:cxn modelId="{61101C65-07E2-4758-81EB-B67C9D449D41}" type="presParOf" srcId="{72491E76-7CC0-455A-BD73-99D9A5B105EF}" destId="{2B184962-2A5A-4AE5-BF4F-3D21949399B0}" srcOrd="0" destOrd="0" presId="urn:microsoft.com/office/officeart/2005/8/layout/funnel1"/>
    <dgm:cxn modelId="{3F138531-B584-44D1-B735-529F6D1025FA}" type="presParOf" srcId="{72491E76-7CC0-455A-BD73-99D9A5B105EF}" destId="{1D5E6ECD-7072-4159-9B36-2771B736D356}" srcOrd="1" destOrd="0" presId="urn:microsoft.com/office/officeart/2005/8/layout/funnel1"/>
    <dgm:cxn modelId="{94D25EE7-31D2-4D0E-AB4E-1F660669C439}" type="presParOf" srcId="{72491E76-7CC0-455A-BD73-99D9A5B105EF}" destId="{CF72CD4A-96E3-494F-B5C0-76E4A30348A0}" srcOrd="2" destOrd="0" presId="urn:microsoft.com/office/officeart/2005/8/layout/funnel1"/>
    <dgm:cxn modelId="{C84B6771-D9DB-46DB-AA07-9A22E405ABA1}" type="presParOf" srcId="{72491E76-7CC0-455A-BD73-99D9A5B105EF}" destId="{2EF253F2-3CE7-4150-8AEB-77DE3628E066}" srcOrd="3" destOrd="0" presId="urn:microsoft.com/office/officeart/2005/8/layout/funnel1"/>
    <dgm:cxn modelId="{BF991CF0-0F37-4538-A269-113E99FE710A}" type="presParOf" srcId="{72491E76-7CC0-455A-BD73-99D9A5B105EF}" destId="{1CFD95AF-D444-4FAB-B35E-39CE7B366977}" srcOrd="4" destOrd="0" presId="urn:microsoft.com/office/officeart/2005/8/layout/funnel1"/>
    <dgm:cxn modelId="{44FF096E-3F81-4453-8AC1-383D3F0D940D}" type="presParOf" srcId="{72491E76-7CC0-455A-BD73-99D9A5B105EF}" destId="{E11AEE5F-1C6B-4C5C-B006-9C07930EBBE5}" srcOrd="5" destOrd="0" presId="urn:microsoft.com/office/officeart/2005/8/layout/funnel1"/>
    <dgm:cxn modelId="{112D0C84-D2EB-4E38-A442-4FD720B9B1C8}" type="presParOf" srcId="{72491E76-7CC0-455A-BD73-99D9A5B105EF}" destId="{5169917C-629E-4FD3-8F58-29F93F4D9E4A}" srcOrd="6" destOrd="0" presId="urn:microsoft.com/office/officeart/2005/8/layout/funnel1"/>
  </dgm:cxnLst>
  <dgm:bg>
    <a:solidFill>
      <a:schemeClr val="lt1"/>
    </a:solidFill>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0850CE6-DAF4-469D-B106-3CA7402990E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IN"/>
        </a:p>
      </dgm:t>
    </dgm:pt>
    <dgm:pt modelId="{7D3DF3BE-3CCF-4A7F-A2E0-24B2010556AE}">
      <dgm:prSet phldrT="[Text]"/>
      <dgm:spPr/>
      <dgm:t>
        <a:bodyPr/>
        <a:lstStyle/>
        <a:p>
          <a:r>
            <a:rPr lang="en-US" dirty="0" smtClean="0"/>
            <a:t>Formulation of PICO </a:t>
          </a:r>
          <a:endParaRPr lang="en-IN" dirty="0"/>
        </a:p>
      </dgm:t>
    </dgm:pt>
    <dgm:pt modelId="{8132D2EC-CDA5-4D07-B1C3-D423E7A8D14D}" type="parTrans" cxnId="{9109256A-2AE9-423D-80F0-A7D4029CB475}">
      <dgm:prSet/>
      <dgm:spPr/>
      <dgm:t>
        <a:bodyPr/>
        <a:lstStyle/>
        <a:p>
          <a:endParaRPr lang="en-IN"/>
        </a:p>
      </dgm:t>
    </dgm:pt>
    <dgm:pt modelId="{FA263E79-D57E-4DBF-8608-78ABD86BA42D}" type="sibTrans" cxnId="{9109256A-2AE9-423D-80F0-A7D4029CB475}">
      <dgm:prSet/>
      <dgm:spPr/>
      <dgm:t>
        <a:bodyPr/>
        <a:lstStyle/>
        <a:p>
          <a:endParaRPr lang="en-IN"/>
        </a:p>
      </dgm:t>
    </dgm:pt>
    <dgm:pt modelId="{0B863871-9E3F-4F8D-9C1D-AF4FAA6D28A1}">
      <dgm:prSet phldrT="[Text]" custT="1"/>
      <dgm:spPr/>
      <dgm:t>
        <a:bodyPr/>
        <a:lstStyle/>
        <a:p>
          <a:r>
            <a:rPr lang="en-IN" sz="1500" dirty="0" smtClean="0"/>
            <a:t> </a:t>
          </a:r>
          <a:r>
            <a:rPr lang="en-IN" sz="1800" dirty="0" smtClean="0"/>
            <a:t>Population of interest </a:t>
          </a:r>
          <a:endParaRPr lang="en-IN" sz="1800" dirty="0"/>
        </a:p>
      </dgm:t>
    </dgm:pt>
    <dgm:pt modelId="{88844DE2-902F-4867-A67D-FA8498E146D8}" type="parTrans" cxnId="{E8AEF309-2E8E-460B-A0F5-2EC59338CE01}">
      <dgm:prSet/>
      <dgm:spPr/>
      <dgm:t>
        <a:bodyPr/>
        <a:lstStyle/>
        <a:p>
          <a:endParaRPr lang="en-IN"/>
        </a:p>
      </dgm:t>
    </dgm:pt>
    <dgm:pt modelId="{9054DC86-5FB4-417B-9B34-626F449FD2EF}" type="sibTrans" cxnId="{E8AEF309-2E8E-460B-A0F5-2EC59338CE01}">
      <dgm:prSet/>
      <dgm:spPr/>
      <dgm:t>
        <a:bodyPr/>
        <a:lstStyle/>
        <a:p>
          <a:endParaRPr lang="en-IN"/>
        </a:p>
      </dgm:t>
    </dgm:pt>
    <dgm:pt modelId="{5F3C3517-6990-489E-A45F-CB1997697EF0}">
      <dgm:prSet phldrT="[Text]"/>
      <dgm:spPr/>
      <dgm:t>
        <a:bodyPr/>
        <a:lstStyle/>
        <a:p>
          <a:r>
            <a:rPr lang="en-US" dirty="0" smtClean="0"/>
            <a:t>Search For Evidence </a:t>
          </a:r>
          <a:endParaRPr lang="en-IN" dirty="0"/>
        </a:p>
      </dgm:t>
    </dgm:pt>
    <dgm:pt modelId="{DBB4429A-922F-4820-BEB3-B9DF4D83DB5F}" type="parTrans" cxnId="{EE822602-643B-4691-8A7E-1DCB1C34DA21}">
      <dgm:prSet/>
      <dgm:spPr/>
      <dgm:t>
        <a:bodyPr/>
        <a:lstStyle/>
        <a:p>
          <a:endParaRPr lang="en-IN"/>
        </a:p>
      </dgm:t>
    </dgm:pt>
    <dgm:pt modelId="{A4F2BB03-59B9-4CD0-9479-B97D99604A91}" type="sibTrans" cxnId="{EE822602-643B-4691-8A7E-1DCB1C34DA21}">
      <dgm:prSet/>
      <dgm:spPr/>
      <dgm:t>
        <a:bodyPr/>
        <a:lstStyle/>
        <a:p>
          <a:endParaRPr lang="en-IN"/>
        </a:p>
      </dgm:t>
    </dgm:pt>
    <dgm:pt modelId="{E9EBA249-C2B0-440D-9DF3-F9FFDE7D02A5}">
      <dgm:prSet phldrT="[Text]"/>
      <dgm:spPr/>
      <dgm:t>
        <a:bodyPr/>
        <a:lstStyle/>
        <a:p>
          <a:r>
            <a:rPr lang="en-US" dirty="0" smtClean="0"/>
            <a:t>Analysis and Review Brief</a:t>
          </a:r>
          <a:endParaRPr lang="en-IN" dirty="0"/>
        </a:p>
      </dgm:t>
    </dgm:pt>
    <dgm:pt modelId="{A0AAA3F7-A983-4790-A9D1-4537796E0DFE}" type="parTrans" cxnId="{8EFDF257-9015-42F6-A2AF-F63113EFA933}">
      <dgm:prSet/>
      <dgm:spPr/>
      <dgm:t>
        <a:bodyPr/>
        <a:lstStyle/>
        <a:p>
          <a:endParaRPr lang="en-IN"/>
        </a:p>
      </dgm:t>
    </dgm:pt>
    <dgm:pt modelId="{640B942C-69F3-4DC3-BBB8-C15562671BB6}" type="sibTrans" cxnId="{8EFDF257-9015-42F6-A2AF-F63113EFA933}">
      <dgm:prSet/>
      <dgm:spPr/>
      <dgm:t>
        <a:bodyPr/>
        <a:lstStyle/>
        <a:p>
          <a:endParaRPr lang="en-IN"/>
        </a:p>
      </dgm:t>
    </dgm:pt>
    <dgm:pt modelId="{49FBD7A4-7948-446B-9C41-E2717BB7B9C4}">
      <dgm:prSet phldrT="[Text]"/>
      <dgm:spPr/>
      <dgm:t>
        <a:bodyPr/>
        <a:lstStyle/>
        <a:p>
          <a:endParaRPr lang="en-IN" dirty="0"/>
        </a:p>
      </dgm:t>
    </dgm:pt>
    <dgm:pt modelId="{B6749769-BCD8-4315-B44F-61C67802D091}" type="parTrans" cxnId="{015D96A8-CDF1-4F3B-A0A5-13C5A6CEC275}">
      <dgm:prSet/>
      <dgm:spPr/>
      <dgm:t>
        <a:bodyPr/>
        <a:lstStyle/>
        <a:p>
          <a:endParaRPr lang="en-IN"/>
        </a:p>
      </dgm:t>
    </dgm:pt>
    <dgm:pt modelId="{118BA649-EB70-4030-93D9-6E42F6D6756A}" type="sibTrans" cxnId="{015D96A8-CDF1-4F3B-A0A5-13C5A6CEC275}">
      <dgm:prSet/>
      <dgm:spPr/>
      <dgm:t>
        <a:bodyPr/>
        <a:lstStyle/>
        <a:p>
          <a:endParaRPr lang="en-IN"/>
        </a:p>
      </dgm:t>
    </dgm:pt>
    <dgm:pt modelId="{5B6407BB-5C39-46DB-988E-77944B4469F7}">
      <dgm:prSet custT="1"/>
      <dgm:spPr/>
      <dgm:t>
        <a:bodyPr/>
        <a:lstStyle/>
        <a:p>
          <a:r>
            <a:rPr lang="en-IN" sz="1800" dirty="0" smtClean="0"/>
            <a:t> Intervention to be experimented/ evaluated </a:t>
          </a:r>
        </a:p>
      </dgm:t>
    </dgm:pt>
    <dgm:pt modelId="{74A3A59D-0EDC-4380-82C8-90B28978E40A}" type="parTrans" cxnId="{9166EF27-1511-473A-987C-B377B7C0CBA8}">
      <dgm:prSet/>
      <dgm:spPr/>
      <dgm:t>
        <a:bodyPr/>
        <a:lstStyle/>
        <a:p>
          <a:endParaRPr lang="en-IN"/>
        </a:p>
      </dgm:t>
    </dgm:pt>
    <dgm:pt modelId="{8ADAC97F-848F-4D41-9665-14F4B4929E86}" type="sibTrans" cxnId="{9166EF27-1511-473A-987C-B377B7C0CBA8}">
      <dgm:prSet/>
      <dgm:spPr/>
      <dgm:t>
        <a:bodyPr/>
        <a:lstStyle/>
        <a:p>
          <a:endParaRPr lang="en-IN"/>
        </a:p>
      </dgm:t>
    </dgm:pt>
    <dgm:pt modelId="{DFA2C4D4-CB34-48B6-9EDD-B785CCA0AE2F}">
      <dgm:prSet custT="1"/>
      <dgm:spPr/>
      <dgm:t>
        <a:bodyPr/>
        <a:lstStyle/>
        <a:p>
          <a:r>
            <a:rPr lang="en-IN" sz="1800" dirty="0" smtClean="0"/>
            <a:t> Control to act as a comparison </a:t>
          </a:r>
        </a:p>
      </dgm:t>
    </dgm:pt>
    <dgm:pt modelId="{072B341E-C79E-41D3-997A-8E7C48DFA26F}" type="parTrans" cxnId="{3753EB97-17D3-4BA8-91F4-C4DEC4F2E0FF}">
      <dgm:prSet/>
      <dgm:spPr/>
      <dgm:t>
        <a:bodyPr/>
        <a:lstStyle/>
        <a:p>
          <a:endParaRPr lang="en-IN"/>
        </a:p>
      </dgm:t>
    </dgm:pt>
    <dgm:pt modelId="{D1D764F2-85DE-4196-A2E4-38F96E8C6E31}" type="sibTrans" cxnId="{3753EB97-17D3-4BA8-91F4-C4DEC4F2E0FF}">
      <dgm:prSet/>
      <dgm:spPr/>
      <dgm:t>
        <a:bodyPr/>
        <a:lstStyle/>
        <a:p>
          <a:endParaRPr lang="en-IN"/>
        </a:p>
      </dgm:t>
    </dgm:pt>
    <dgm:pt modelId="{964AAB72-35A6-4E0C-BEC6-AC5394959826}">
      <dgm:prSet custT="1"/>
      <dgm:spPr/>
      <dgm:t>
        <a:bodyPr/>
        <a:lstStyle/>
        <a:p>
          <a:r>
            <a:rPr lang="en-IN" sz="1800" dirty="0" smtClean="0"/>
            <a:t> Outcomes of importance </a:t>
          </a:r>
          <a:endParaRPr lang="en-IN" sz="1800" dirty="0"/>
        </a:p>
      </dgm:t>
    </dgm:pt>
    <dgm:pt modelId="{43FA38E0-719F-4E0A-A8D0-208DE5453810}" type="parTrans" cxnId="{333E68B0-353B-486E-B1DB-28DE9EF6E6B7}">
      <dgm:prSet/>
      <dgm:spPr/>
      <dgm:t>
        <a:bodyPr/>
        <a:lstStyle/>
        <a:p>
          <a:endParaRPr lang="en-IN"/>
        </a:p>
      </dgm:t>
    </dgm:pt>
    <dgm:pt modelId="{3A5499FF-B35E-4997-8B66-9ADD133E340B}" type="sibTrans" cxnId="{333E68B0-353B-486E-B1DB-28DE9EF6E6B7}">
      <dgm:prSet/>
      <dgm:spPr/>
      <dgm:t>
        <a:bodyPr/>
        <a:lstStyle/>
        <a:p>
          <a:endParaRPr lang="en-IN"/>
        </a:p>
      </dgm:t>
    </dgm:pt>
    <dgm:pt modelId="{4448C270-73C7-47CD-8198-510D683866AF}">
      <dgm:prSet phldrT="[Text]"/>
      <dgm:spPr/>
      <dgm:t>
        <a:bodyPr/>
        <a:lstStyle/>
        <a:p>
          <a:r>
            <a:rPr lang="en-US" dirty="0" smtClean="0"/>
            <a:t>Comprehensive Search such that no research evidence is missed</a:t>
          </a:r>
          <a:endParaRPr lang="en-IN" dirty="0"/>
        </a:p>
      </dgm:t>
    </dgm:pt>
    <dgm:pt modelId="{1D93F658-D9F5-426E-963B-015B3E4B0F06}" type="parTrans" cxnId="{6570A947-A451-4F53-A3CC-873D18F356EE}">
      <dgm:prSet/>
      <dgm:spPr/>
      <dgm:t>
        <a:bodyPr/>
        <a:lstStyle/>
        <a:p>
          <a:endParaRPr lang="en-IN"/>
        </a:p>
      </dgm:t>
    </dgm:pt>
    <dgm:pt modelId="{9E3F7D02-B984-4AA4-B319-4A2A0467D2A8}" type="sibTrans" cxnId="{6570A947-A451-4F53-A3CC-873D18F356EE}">
      <dgm:prSet/>
      <dgm:spPr/>
      <dgm:t>
        <a:bodyPr/>
        <a:lstStyle/>
        <a:p>
          <a:endParaRPr lang="en-IN"/>
        </a:p>
      </dgm:t>
    </dgm:pt>
    <dgm:pt modelId="{6B2361CD-54A0-4940-A2F3-0350C3960B63}">
      <dgm:prSet custT="1"/>
      <dgm:spPr/>
      <dgm:t>
        <a:bodyPr/>
        <a:lstStyle/>
        <a:p>
          <a:r>
            <a:rPr lang="en-US" sz="1800" dirty="0" smtClean="0"/>
            <a:t>Protocol </a:t>
          </a:r>
          <a:endParaRPr lang="en-IN" sz="1800" dirty="0"/>
        </a:p>
      </dgm:t>
    </dgm:pt>
    <dgm:pt modelId="{AF5CD805-B781-4B50-83F0-A5342CD0B295}" type="parTrans" cxnId="{733EBEB4-C6F0-468E-9C2E-8D003E8BC8C7}">
      <dgm:prSet/>
      <dgm:spPr/>
      <dgm:t>
        <a:bodyPr/>
        <a:lstStyle/>
        <a:p>
          <a:endParaRPr lang="en-IN"/>
        </a:p>
      </dgm:t>
    </dgm:pt>
    <dgm:pt modelId="{8145FB37-ED6C-4139-9CD9-0348D3EED542}" type="sibTrans" cxnId="{733EBEB4-C6F0-468E-9C2E-8D003E8BC8C7}">
      <dgm:prSet/>
      <dgm:spPr/>
      <dgm:t>
        <a:bodyPr/>
        <a:lstStyle/>
        <a:p>
          <a:endParaRPr lang="en-IN"/>
        </a:p>
      </dgm:t>
    </dgm:pt>
    <dgm:pt modelId="{16C084E4-2A2B-49E2-AE59-C89B27938F61}">
      <dgm:prSet/>
      <dgm:spPr/>
      <dgm:t>
        <a:bodyPr/>
        <a:lstStyle/>
        <a:p>
          <a:r>
            <a:rPr lang="en-US" dirty="0" smtClean="0"/>
            <a:t>Screening through studies to obtain further studies for analysis</a:t>
          </a:r>
          <a:endParaRPr lang="en-IN" dirty="0"/>
        </a:p>
      </dgm:t>
    </dgm:pt>
    <dgm:pt modelId="{A097EF14-450F-4383-9E91-16F63CD75959}" type="parTrans" cxnId="{688A1358-5785-4A6B-B3FA-E4854B4299D0}">
      <dgm:prSet/>
      <dgm:spPr/>
      <dgm:t>
        <a:bodyPr/>
        <a:lstStyle/>
        <a:p>
          <a:endParaRPr lang="en-IN"/>
        </a:p>
      </dgm:t>
    </dgm:pt>
    <dgm:pt modelId="{942F06B9-861B-4283-8AFD-3D33D67067FC}" type="sibTrans" cxnId="{688A1358-5785-4A6B-B3FA-E4854B4299D0}">
      <dgm:prSet/>
      <dgm:spPr/>
      <dgm:t>
        <a:bodyPr/>
        <a:lstStyle/>
        <a:p>
          <a:endParaRPr lang="en-IN"/>
        </a:p>
      </dgm:t>
    </dgm:pt>
    <dgm:pt modelId="{5CF9C978-5AFA-443C-91E3-244B07AB3787}">
      <dgm:prSet/>
      <dgm:spPr/>
      <dgm:t>
        <a:bodyPr/>
        <a:lstStyle/>
        <a:p>
          <a:r>
            <a:rPr lang="en-US" dirty="0" smtClean="0"/>
            <a:t>Grey Literature Search </a:t>
          </a:r>
          <a:endParaRPr lang="en-IN" dirty="0"/>
        </a:p>
      </dgm:t>
    </dgm:pt>
    <dgm:pt modelId="{73F1811C-914E-4C0A-AC79-678AB2FFD5E7}" type="sibTrans" cxnId="{DFEFA1EE-07D1-4589-BD14-1B74B1D57E4F}">
      <dgm:prSet/>
      <dgm:spPr/>
      <dgm:t>
        <a:bodyPr/>
        <a:lstStyle/>
        <a:p>
          <a:endParaRPr lang="en-IN"/>
        </a:p>
      </dgm:t>
    </dgm:pt>
    <dgm:pt modelId="{5B80D26A-CE0A-49C7-A26F-46AEE9C7AF38}" type="parTrans" cxnId="{DFEFA1EE-07D1-4589-BD14-1B74B1D57E4F}">
      <dgm:prSet/>
      <dgm:spPr/>
      <dgm:t>
        <a:bodyPr/>
        <a:lstStyle/>
        <a:p>
          <a:endParaRPr lang="en-IN"/>
        </a:p>
      </dgm:t>
    </dgm:pt>
    <dgm:pt modelId="{6A55ACDE-5DC4-4DDE-80F2-B2373F7D20F5}">
      <dgm:prSet/>
      <dgm:spPr/>
      <dgm:t>
        <a:bodyPr/>
        <a:lstStyle/>
        <a:p>
          <a:r>
            <a:rPr lang="en-US" dirty="0" smtClean="0"/>
            <a:t>Data Collection &amp; analyses </a:t>
          </a:r>
          <a:endParaRPr lang="en-IN" dirty="0"/>
        </a:p>
      </dgm:t>
    </dgm:pt>
    <dgm:pt modelId="{88732A56-F079-4BDF-A12A-0F2E56DB6C01}" type="parTrans" cxnId="{4C2D57FA-55C0-4172-80E4-C7846CC4553D}">
      <dgm:prSet/>
      <dgm:spPr/>
      <dgm:t>
        <a:bodyPr/>
        <a:lstStyle/>
        <a:p>
          <a:endParaRPr lang="en-IN"/>
        </a:p>
      </dgm:t>
    </dgm:pt>
    <dgm:pt modelId="{E0990072-F22C-4C0C-A49F-C695B86ACF35}" type="sibTrans" cxnId="{4C2D57FA-55C0-4172-80E4-C7846CC4553D}">
      <dgm:prSet/>
      <dgm:spPr/>
      <dgm:t>
        <a:bodyPr/>
        <a:lstStyle/>
        <a:p>
          <a:endParaRPr lang="en-IN"/>
        </a:p>
      </dgm:t>
    </dgm:pt>
    <dgm:pt modelId="{D783E447-3323-498A-9494-343A9BA21EF9}">
      <dgm:prSet/>
      <dgm:spPr/>
      <dgm:t>
        <a:bodyPr/>
        <a:lstStyle/>
        <a:p>
          <a:r>
            <a:rPr lang="en-US" dirty="0" smtClean="0"/>
            <a:t>Interpretation </a:t>
          </a:r>
          <a:endParaRPr lang="en-IN" dirty="0"/>
        </a:p>
      </dgm:t>
    </dgm:pt>
    <dgm:pt modelId="{AE64CF54-DF9B-4274-B343-E4C1EB1F7055}" type="parTrans" cxnId="{C7F73643-D5C0-4BB0-ADCB-16070B34181D}">
      <dgm:prSet/>
      <dgm:spPr/>
      <dgm:t>
        <a:bodyPr/>
        <a:lstStyle/>
        <a:p>
          <a:endParaRPr lang="en-IN"/>
        </a:p>
      </dgm:t>
    </dgm:pt>
    <dgm:pt modelId="{1C62CEBE-FCF8-45DA-AC67-704A6F4BCDD5}" type="sibTrans" cxnId="{C7F73643-D5C0-4BB0-ADCB-16070B34181D}">
      <dgm:prSet/>
      <dgm:spPr/>
      <dgm:t>
        <a:bodyPr/>
        <a:lstStyle/>
        <a:p>
          <a:endParaRPr lang="en-IN"/>
        </a:p>
      </dgm:t>
    </dgm:pt>
    <dgm:pt modelId="{A851407E-F93B-4D5E-BB8E-4A77BDFB9C41}">
      <dgm:prSet/>
      <dgm:spPr/>
      <dgm:t>
        <a:bodyPr/>
        <a:lstStyle/>
        <a:p>
          <a:r>
            <a:rPr lang="en-US" dirty="0" smtClean="0"/>
            <a:t>Summary of Finding &amp; Review Brief</a:t>
          </a:r>
          <a:endParaRPr lang="en-IN" dirty="0"/>
        </a:p>
      </dgm:t>
    </dgm:pt>
    <dgm:pt modelId="{CDDED46A-24DE-4719-A4A5-84215F04D0D5}" type="parTrans" cxnId="{7110AC54-FC04-4A39-A7F9-FD452DDD2590}">
      <dgm:prSet/>
      <dgm:spPr/>
      <dgm:t>
        <a:bodyPr/>
        <a:lstStyle/>
        <a:p>
          <a:endParaRPr lang="en-IN"/>
        </a:p>
      </dgm:t>
    </dgm:pt>
    <dgm:pt modelId="{FCB4CCC9-78F0-453B-86CA-B5AB63E5EFA7}" type="sibTrans" cxnId="{7110AC54-FC04-4A39-A7F9-FD452DDD2590}">
      <dgm:prSet/>
      <dgm:spPr/>
      <dgm:t>
        <a:bodyPr/>
        <a:lstStyle/>
        <a:p>
          <a:endParaRPr lang="en-IN"/>
        </a:p>
      </dgm:t>
    </dgm:pt>
    <dgm:pt modelId="{BC1B7A21-2E42-46F0-BC0F-A5CF11BF60BE}" type="pres">
      <dgm:prSet presAssocID="{A0850CE6-DAF4-469D-B106-3CA7402990E8}" presName="linearFlow" presStyleCnt="0">
        <dgm:presLayoutVars>
          <dgm:dir/>
          <dgm:animLvl val="lvl"/>
          <dgm:resizeHandles val="exact"/>
        </dgm:presLayoutVars>
      </dgm:prSet>
      <dgm:spPr/>
      <dgm:t>
        <a:bodyPr/>
        <a:lstStyle/>
        <a:p>
          <a:endParaRPr lang="en-IN"/>
        </a:p>
      </dgm:t>
    </dgm:pt>
    <dgm:pt modelId="{659F42B4-B4A4-4993-AAAF-30B7F579F279}" type="pres">
      <dgm:prSet presAssocID="{7D3DF3BE-3CCF-4A7F-A2E0-24B2010556AE}" presName="composite" presStyleCnt="0"/>
      <dgm:spPr/>
    </dgm:pt>
    <dgm:pt modelId="{2CCD642C-1E56-4732-99D4-D2CAEA0F07CA}" type="pres">
      <dgm:prSet presAssocID="{7D3DF3BE-3CCF-4A7F-A2E0-24B2010556AE}" presName="parentText" presStyleLbl="alignNode1" presStyleIdx="0" presStyleCnt="3">
        <dgm:presLayoutVars>
          <dgm:chMax val="1"/>
          <dgm:bulletEnabled val="1"/>
        </dgm:presLayoutVars>
      </dgm:prSet>
      <dgm:spPr/>
      <dgm:t>
        <a:bodyPr/>
        <a:lstStyle/>
        <a:p>
          <a:endParaRPr lang="en-IN"/>
        </a:p>
      </dgm:t>
    </dgm:pt>
    <dgm:pt modelId="{1010DEB8-8930-4874-9641-48C7EA82C651}" type="pres">
      <dgm:prSet presAssocID="{7D3DF3BE-3CCF-4A7F-A2E0-24B2010556AE}" presName="descendantText" presStyleLbl="alignAcc1" presStyleIdx="0" presStyleCnt="3">
        <dgm:presLayoutVars>
          <dgm:bulletEnabled val="1"/>
        </dgm:presLayoutVars>
      </dgm:prSet>
      <dgm:spPr/>
      <dgm:t>
        <a:bodyPr/>
        <a:lstStyle/>
        <a:p>
          <a:endParaRPr lang="en-IN"/>
        </a:p>
      </dgm:t>
    </dgm:pt>
    <dgm:pt modelId="{C8829BF7-D619-4437-BD7F-C64F3079C1FD}" type="pres">
      <dgm:prSet presAssocID="{FA263E79-D57E-4DBF-8608-78ABD86BA42D}" presName="sp" presStyleCnt="0"/>
      <dgm:spPr/>
    </dgm:pt>
    <dgm:pt modelId="{53DD2896-D128-4158-B3BF-8E19E13AE7C8}" type="pres">
      <dgm:prSet presAssocID="{5F3C3517-6990-489E-A45F-CB1997697EF0}" presName="composite" presStyleCnt="0"/>
      <dgm:spPr/>
    </dgm:pt>
    <dgm:pt modelId="{3F9301DB-9877-4884-AC69-3D20B6EC4A8E}" type="pres">
      <dgm:prSet presAssocID="{5F3C3517-6990-489E-A45F-CB1997697EF0}" presName="parentText" presStyleLbl="alignNode1" presStyleIdx="1" presStyleCnt="3">
        <dgm:presLayoutVars>
          <dgm:chMax val="1"/>
          <dgm:bulletEnabled val="1"/>
        </dgm:presLayoutVars>
      </dgm:prSet>
      <dgm:spPr/>
      <dgm:t>
        <a:bodyPr/>
        <a:lstStyle/>
        <a:p>
          <a:endParaRPr lang="en-IN"/>
        </a:p>
      </dgm:t>
    </dgm:pt>
    <dgm:pt modelId="{D6A74B8F-9146-4729-BD43-88550E2D803F}" type="pres">
      <dgm:prSet presAssocID="{5F3C3517-6990-489E-A45F-CB1997697EF0}" presName="descendantText" presStyleLbl="alignAcc1" presStyleIdx="1" presStyleCnt="3">
        <dgm:presLayoutVars>
          <dgm:bulletEnabled val="1"/>
        </dgm:presLayoutVars>
      </dgm:prSet>
      <dgm:spPr/>
      <dgm:t>
        <a:bodyPr/>
        <a:lstStyle/>
        <a:p>
          <a:endParaRPr lang="en-IN"/>
        </a:p>
      </dgm:t>
    </dgm:pt>
    <dgm:pt modelId="{881BBF49-25D4-453B-971B-79B84E70227E}" type="pres">
      <dgm:prSet presAssocID="{A4F2BB03-59B9-4CD0-9479-B97D99604A91}" presName="sp" presStyleCnt="0"/>
      <dgm:spPr/>
    </dgm:pt>
    <dgm:pt modelId="{78652904-EEA2-4F07-B42C-F8B2683C217C}" type="pres">
      <dgm:prSet presAssocID="{E9EBA249-C2B0-440D-9DF3-F9FFDE7D02A5}" presName="composite" presStyleCnt="0"/>
      <dgm:spPr/>
    </dgm:pt>
    <dgm:pt modelId="{B3BB7DD0-4698-4051-84DD-8E83723B9F82}" type="pres">
      <dgm:prSet presAssocID="{E9EBA249-C2B0-440D-9DF3-F9FFDE7D02A5}" presName="parentText" presStyleLbl="alignNode1" presStyleIdx="2" presStyleCnt="3">
        <dgm:presLayoutVars>
          <dgm:chMax val="1"/>
          <dgm:bulletEnabled val="1"/>
        </dgm:presLayoutVars>
      </dgm:prSet>
      <dgm:spPr/>
      <dgm:t>
        <a:bodyPr/>
        <a:lstStyle/>
        <a:p>
          <a:endParaRPr lang="en-IN"/>
        </a:p>
      </dgm:t>
    </dgm:pt>
    <dgm:pt modelId="{97713395-EC41-406F-A21D-DBFA045BCC3C}" type="pres">
      <dgm:prSet presAssocID="{E9EBA249-C2B0-440D-9DF3-F9FFDE7D02A5}" presName="descendantText" presStyleLbl="alignAcc1" presStyleIdx="2" presStyleCnt="3">
        <dgm:presLayoutVars>
          <dgm:bulletEnabled val="1"/>
        </dgm:presLayoutVars>
      </dgm:prSet>
      <dgm:spPr/>
      <dgm:t>
        <a:bodyPr/>
        <a:lstStyle/>
        <a:p>
          <a:endParaRPr lang="en-IN"/>
        </a:p>
      </dgm:t>
    </dgm:pt>
  </dgm:ptLst>
  <dgm:cxnLst>
    <dgm:cxn modelId="{8EFDF257-9015-42F6-A2AF-F63113EFA933}" srcId="{A0850CE6-DAF4-469D-B106-3CA7402990E8}" destId="{E9EBA249-C2B0-440D-9DF3-F9FFDE7D02A5}" srcOrd="2" destOrd="0" parTransId="{A0AAA3F7-A983-4790-A9D1-4537796E0DFE}" sibTransId="{640B942C-69F3-4DC3-BBB8-C15562671BB6}"/>
    <dgm:cxn modelId="{828F6BF4-B5BE-45C8-9D10-B8093DEA2194}" type="presOf" srcId="{5F3C3517-6990-489E-A45F-CB1997697EF0}" destId="{3F9301DB-9877-4884-AC69-3D20B6EC4A8E}" srcOrd="0" destOrd="0" presId="urn:microsoft.com/office/officeart/2005/8/layout/chevron2"/>
    <dgm:cxn modelId="{733EBEB4-C6F0-468E-9C2E-8D003E8BC8C7}" srcId="{7D3DF3BE-3CCF-4A7F-A2E0-24B2010556AE}" destId="{6B2361CD-54A0-4940-A2F3-0350C3960B63}" srcOrd="4" destOrd="0" parTransId="{AF5CD805-B781-4B50-83F0-A5342CD0B295}" sibTransId="{8145FB37-ED6C-4139-9CD9-0348D3EED542}"/>
    <dgm:cxn modelId="{C7F73643-D5C0-4BB0-ADCB-16070B34181D}" srcId="{E9EBA249-C2B0-440D-9DF3-F9FFDE7D02A5}" destId="{D783E447-3323-498A-9494-343A9BA21EF9}" srcOrd="2" destOrd="0" parTransId="{AE64CF54-DF9B-4274-B343-E4C1EB1F7055}" sibTransId="{1C62CEBE-FCF8-45DA-AC67-704A6F4BCDD5}"/>
    <dgm:cxn modelId="{688A1358-5785-4A6B-B3FA-E4854B4299D0}" srcId="{5F3C3517-6990-489E-A45F-CB1997697EF0}" destId="{16C084E4-2A2B-49E2-AE59-C89B27938F61}" srcOrd="1" destOrd="0" parTransId="{A097EF14-450F-4383-9E91-16F63CD75959}" sibTransId="{942F06B9-861B-4283-8AFD-3D33D67067FC}"/>
    <dgm:cxn modelId="{9166EF27-1511-473A-987C-B377B7C0CBA8}" srcId="{7D3DF3BE-3CCF-4A7F-A2E0-24B2010556AE}" destId="{5B6407BB-5C39-46DB-988E-77944B4469F7}" srcOrd="1" destOrd="0" parTransId="{74A3A59D-0EDC-4380-82C8-90B28978E40A}" sibTransId="{8ADAC97F-848F-4D41-9665-14F4B4929E86}"/>
    <dgm:cxn modelId="{DFEFA1EE-07D1-4589-BD14-1B74B1D57E4F}" srcId="{5F3C3517-6990-489E-A45F-CB1997697EF0}" destId="{5CF9C978-5AFA-443C-91E3-244B07AB3787}" srcOrd="2" destOrd="0" parTransId="{5B80D26A-CE0A-49C7-A26F-46AEE9C7AF38}" sibTransId="{73F1811C-914E-4C0A-AC79-678AB2FFD5E7}"/>
    <dgm:cxn modelId="{A16B9AB7-DAFB-4263-AEE1-6A11FFF156A3}" type="presOf" srcId="{0B863871-9E3F-4F8D-9C1D-AF4FAA6D28A1}" destId="{1010DEB8-8930-4874-9641-48C7EA82C651}" srcOrd="0" destOrd="0" presId="urn:microsoft.com/office/officeart/2005/8/layout/chevron2"/>
    <dgm:cxn modelId="{BDC10026-C6D2-42D5-A981-110EB7DCCCA3}" type="presOf" srcId="{6B2361CD-54A0-4940-A2F3-0350C3960B63}" destId="{1010DEB8-8930-4874-9641-48C7EA82C651}" srcOrd="0" destOrd="4" presId="urn:microsoft.com/office/officeart/2005/8/layout/chevron2"/>
    <dgm:cxn modelId="{8672340E-CF79-4116-BC07-A9F7641FDBE2}" type="presOf" srcId="{5CF9C978-5AFA-443C-91E3-244B07AB3787}" destId="{D6A74B8F-9146-4729-BD43-88550E2D803F}" srcOrd="0" destOrd="2" presId="urn:microsoft.com/office/officeart/2005/8/layout/chevron2"/>
    <dgm:cxn modelId="{7110AC54-FC04-4A39-A7F9-FD452DDD2590}" srcId="{E9EBA249-C2B0-440D-9DF3-F9FFDE7D02A5}" destId="{A851407E-F93B-4D5E-BB8E-4A77BDFB9C41}" srcOrd="3" destOrd="0" parTransId="{CDDED46A-24DE-4719-A4A5-84215F04D0D5}" sibTransId="{FCB4CCC9-78F0-453B-86CA-B5AB63E5EFA7}"/>
    <dgm:cxn modelId="{478DD83E-78D2-4E66-A6F3-ECFB1DB27BD5}" type="presOf" srcId="{A851407E-F93B-4D5E-BB8E-4A77BDFB9C41}" destId="{97713395-EC41-406F-A21D-DBFA045BCC3C}" srcOrd="0" destOrd="3" presId="urn:microsoft.com/office/officeart/2005/8/layout/chevron2"/>
    <dgm:cxn modelId="{CD1BFCFC-6F1A-40CE-83F7-3F1AD2ACDC08}" type="presOf" srcId="{E9EBA249-C2B0-440D-9DF3-F9FFDE7D02A5}" destId="{B3BB7DD0-4698-4051-84DD-8E83723B9F82}" srcOrd="0" destOrd="0" presId="urn:microsoft.com/office/officeart/2005/8/layout/chevron2"/>
    <dgm:cxn modelId="{159B88EA-8C20-4FDB-ACBE-4BC428128FBC}" type="presOf" srcId="{7D3DF3BE-3CCF-4A7F-A2E0-24B2010556AE}" destId="{2CCD642C-1E56-4732-99D4-D2CAEA0F07CA}" srcOrd="0" destOrd="0" presId="urn:microsoft.com/office/officeart/2005/8/layout/chevron2"/>
    <dgm:cxn modelId="{9109256A-2AE9-423D-80F0-A7D4029CB475}" srcId="{A0850CE6-DAF4-469D-B106-3CA7402990E8}" destId="{7D3DF3BE-3CCF-4A7F-A2E0-24B2010556AE}" srcOrd="0" destOrd="0" parTransId="{8132D2EC-CDA5-4D07-B1C3-D423E7A8D14D}" sibTransId="{FA263E79-D57E-4DBF-8608-78ABD86BA42D}"/>
    <dgm:cxn modelId="{BC8C2034-A4BA-4526-8156-4AEC411BFD4A}" type="presOf" srcId="{DFA2C4D4-CB34-48B6-9EDD-B785CCA0AE2F}" destId="{1010DEB8-8930-4874-9641-48C7EA82C651}" srcOrd="0" destOrd="2" presId="urn:microsoft.com/office/officeart/2005/8/layout/chevron2"/>
    <dgm:cxn modelId="{EE822602-643B-4691-8A7E-1DCB1C34DA21}" srcId="{A0850CE6-DAF4-469D-B106-3CA7402990E8}" destId="{5F3C3517-6990-489E-A45F-CB1997697EF0}" srcOrd="1" destOrd="0" parTransId="{DBB4429A-922F-4820-BEB3-B9DF4D83DB5F}" sibTransId="{A4F2BB03-59B9-4CD0-9479-B97D99604A91}"/>
    <dgm:cxn modelId="{35A5EA3E-D564-4ABC-B3DA-4C4735DEBFAE}" type="presOf" srcId="{D783E447-3323-498A-9494-343A9BA21EF9}" destId="{97713395-EC41-406F-A21D-DBFA045BCC3C}" srcOrd="0" destOrd="2" presId="urn:microsoft.com/office/officeart/2005/8/layout/chevron2"/>
    <dgm:cxn modelId="{7E8792EB-B627-4C1E-B26B-F9833ED9A129}" type="presOf" srcId="{5B6407BB-5C39-46DB-988E-77944B4469F7}" destId="{1010DEB8-8930-4874-9641-48C7EA82C651}" srcOrd="0" destOrd="1" presId="urn:microsoft.com/office/officeart/2005/8/layout/chevron2"/>
    <dgm:cxn modelId="{1876AF37-D558-464C-B5D0-F2E2EE2C43B7}" type="presOf" srcId="{4448C270-73C7-47CD-8198-510D683866AF}" destId="{D6A74B8F-9146-4729-BD43-88550E2D803F}" srcOrd="0" destOrd="0" presId="urn:microsoft.com/office/officeart/2005/8/layout/chevron2"/>
    <dgm:cxn modelId="{E3BF596A-EFD8-4B9D-A701-FF0E92A32B65}" type="presOf" srcId="{6A55ACDE-5DC4-4DDE-80F2-B2373F7D20F5}" destId="{97713395-EC41-406F-A21D-DBFA045BCC3C}" srcOrd="0" destOrd="1" presId="urn:microsoft.com/office/officeart/2005/8/layout/chevron2"/>
    <dgm:cxn modelId="{3753EB97-17D3-4BA8-91F4-C4DEC4F2E0FF}" srcId="{7D3DF3BE-3CCF-4A7F-A2E0-24B2010556AE}" destId="{DFA2C4D4-CB34-48B6-9EDD-B785CCA0AE2F}" srcOrd="2" destOrd="0" parTransId="{072B341E-C79E-41D3-997A-8E7C48DFA26F}" sibTransId="{D1D764F2-85DE-4196-A2E4-38F96E8C6E31}"/>
    <dgm:cxn modelId="{BB68DFB4-EAC4-4024-9C55-2213D49D59F4}" type="presOf" srcId="{964AAB72-35A6-4E0C-BEC6-AC5394959826}" destId="{1010DEB8-8930-4874-9641-48C7EA82C651}" srcOrd="0" destOrd="3" presId="urn:microsoft.com/office/officeart/2005/8/layout/chevron2"/>
    <dgm:cxn modelId="{2FB8FF36-E6EF-4107-B3B5-3EDCCCD1B976}" type="presOf" srcId="{16C084E4-2A2B-49E2-AE59-C89B27938F61}" destId="{D6A74B8F-9146-4729-BD43-88550E2D803F}" srcOrd="0" destOrd="1" presId="urn:microsoft.com/office/officeart/2005/8/layout/chevron2"/>
    <dgm:cxn modelId="{6570A947-A451-4F53-A3CC-873D18F356EE}" srcId="{5F3C3517-6990-489E-A45F-CB1997697EF0}" destId="{4448C270-73C7-47CD-8198-510D683866AF}" srcOrd="0" destOrd="0" parTransId="{1D93F658-D9F5-426E-963B-015B3E4B0F06}" sibTransId="{9E3F7D02-B984-4AA4-B319-4A2A0467D2A8}"/>
    <dgm:cxn modelId="{779452B1-D07A-4758-B94B-C0E7A010931D}" type="presOf" srcId="{49FBD7A4-7948-446B-9C41-E2717BB7B9C4}" destId="{97713395-EC41-406F-A21D-DBFA045BCC3C}" srcOrd="0" destOrd="0" presId="urn:microsoft.com/office/officeart/2005/8/layout/chevron2"/>
    <dgm:cxn modelId="{015D96A8-CDF1-4F3B-A0A5-13C5A6CEC275}" srcId="{E9EBA249-C2B0-440D-9DF3-F9FFDE7D02A5}" destId="{49FBD7A4-7948-446B-9C41-E2717BB7B9C4}" srcOrd="0" destOrd="0" parTransId="{B6749769-BCD8-4315-B44F-61C67802D091}" sibTransId="{118BA649-EB70-4030-93D9-6E42F6D6756A}"/>
    <dgm:cxn modelId="{E8AEF309-2E8E-460B-A0F5-2EC59338CE01}" srcId="{7D3DF3BE-3CCF-4A7F-A2E0-24B2010556AE}" destId="{0B863871-9E3F-4F8D-9C1D-AF4FAA6D28A1}" srcOrd="0" destOrd="0" parTransId="{88844DE2-902F-4867-A67D-FA8498E146D8}" sibTransId="{9054DC86-5FB4-417B-9B34-626F449FD2EF}"/>
    <dgm:cxn modelId="{E7284E7F-ED1F-438E-9E1B-D3E0004E04FB}" type="presOf" srcId="{A0850CE6-DAF4-469D-B106-3CA7402990E8}" destId="{BC1B7A21-2E42-46F0-BC0F-A5CF11BF60BE}" srcOrd="0" destOrd="0" presId="urn:microsoft.com/office/officeart/2005/8/layout/chevron2"/>
    <dgm:cxn modelId="{333E68B0-353B-486E-B1DB-28DE9EF6E6B7}" srcId="{7D3DF3BE-3CCF-4A7F-A2E0-24B2010556AE}" destId="{964AAB72-35A6-4E0C-BEC6-AC5394959826}" srcOrd="3" destOrd="0" parTransId="{43FA38E0-719F-4E0A-A8D0-208DE5453810}" sibTransId="{3A5499FF-B35E-4997-8B66-9ADD133E340B}"/>
    <dgm:cxn modelId="{4C2D57FA-55C0-4172-80E4-C7846CC4553D}" srcId="{E9EBA249-C2B0-440D-9DF3-F9FFDE7D02A5}" destId="{6A55ACDE-5DC4-4DDE-80F2-B2373F7D20F5}" srcOrd="1" destOrd="0" parTransId="{88732A56-F079-4BDF-A12A-0F2E56DB6C01}" sibTransId="{E0990072-F22C-4C0C-A49F-C695B86ACF35}"/>
    <dgm:cxn modelId="{69BCC883-28AB-4087-A64A-150FA02AF3CD}" type="presParOf" srcId="{BC1B7A21-2E42-46F0-BC0F-A5CF11BF60BE}" destId="{659F42B4-B4A4-4993-AAAF-30B7F579F279}" srcOrd="0" destOrd="0" presId="urn:microsoft.com/office/officeart/2005/8/layout/chevron2"/>
    <dgm:cxn modelId="{E3BFD51A-B0C3-4802-8B47-507AF956AA00}" type="presParOf" srcId="{659F42B4-B4A4-4993-AAAF-30B7F579F279}" destId="{2CCD642C-1E56-4732-99D4-D2CAEA0F07CA}" srcOrd="0" destOrd="0" presId="urn:microsoft.com/office/officeart/2005/8/layout/chevron2"/>
    <dgm:cxn modelId="{7D047F15-E6BA-4398-BCA1-6ACF0B76BC6B}" type="presParOf" srcId="{659F42B4-B4A4-4993-AAAF-30B7F579F279}" destId="{1010DEB8-8930-4874-9641-48C7EA82C651}" srcOrd="1" destOrd="0" presId="urn:microsoft.com/office/officeart/2005/8/layout/chevron2"/>
    <dgm:cxn modelId="{31755B5C-8BC8-43D1-9E96-0AEBE986BFF3}" type="presParOf" srcId="{BC1B7A21-2E42-46F0-BC0F-A5CF11BF60BE}" destId="{C8829BF7-D619-4437-BD7F-C64F3079C1FD}" srcOrd="1" destOrd="0" presId="urn:microsoft.com/office/officeart/2005/8/layout/chevron2"/>
    <dgm:cxn modelId="{50BBF517-6414-49B8-AC2D-C63EB504C950}" type="presParOf" srcId="{BC1B7A21-2E42-46F0-BC0F-A5CF11BF60BE}" destId="{53DD2896-D128-4158-B3BF-8E19E13AE7C8}" srcOrd="2" destOrd="0" presId="urn:microsoft.com/office/officeart/2005/8/layout/chevron2"/>
    <dgm:cxn modelId="{F3130ACA-984E-44ED-B6D6-9B7475DA384F}" type="presParOf" srcId="{53DD2896-D128-4158-B3BF-8E19E13AE7C8}" destId="{3F9301DB-9877-4884-AC69-3D20B6EC4A8E}" srcOrd="0" destOrd="0" presId="urn:microsoft.com/office/officeart/2005/8/layout/chevron2"/>
    <dgm:cxn modelId="{62A8A9AD-7BF5-4D5D-B33A-99C9F363051A}" type="presParOf" srcId="{53DD2896-D128-4158-B3BF-8E19E13AE7C8}" destId="{D6A74B8F-9146-4729-BD43-88550E2D803F}" srcOrd="1" destOrd="0" presId="urn:microsoft.com/office/officeart/2005/8/layout/chevron2"/>
    <dgm:cxn modelId="{A0B74ADF-0429-43E3-A4C1-C700F6616B16}" type="presParOf" srcId="{BC1B7A21-2E42-46F0-BC0F-A5CF11BF60BE}" destId="{881BBF49-25D4-453B-971B-79B84E70227E}" srcOrd="3" destOrd="0" presId="urn:microsoft.com/office/officeart/2005/8/layout/chevron2"/>
    <dgm:cxn modelId="{FBC938D3-8E32-4D3E-8FAF-EB7F6478479D}" type="presParOf" srcId="{BC1B7A21-2E42-46F0-BC0F-A5CF11BF60BE}" destId="{78652904-EEA2-4F07-B42C-F8B2683C217C}" srcOrd="4" destOrd="0" presId="urn:microsoft.com/office/officeart/2005/8/layout/chevron2"/>
    <dgm:cxn modelId="{5741A2B4-2075-4E20-82BE-BE319487ED99}" type="presParOf" srcId="{78652904-EEA2-4F07-B42C-F8B2683C217C}" destId="{B3BB7DD0-4698-4051-84DD-8E83723B9F82}" srcOrd="0" destOrd="0" presId="urn:microsoft.com/office/officeart/2005/8/layout/chevron2"/>
    <dgm:cxn modelId="{44AB7CB5-64A7-4425-81F4-98E61EFC133D}" type="presParOf" srcId="{78652904-EEA2-4F07-B42C-F8B2683C217C}" destId="{97713395-EC41-406F-A21D-DBFA045BCC3C}"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CB4A1C-3A86-4FCE-A332-C8FD94F7B99D}" type="doc">
      <dgm:prSet loTypeId="urn:microsoft.com/office/officeart/2005/8/layout/vProcess5" loCatId="process" qsTypeId="urn:microsoft.com/office/officeart/2005/8/quickstyle/simple1" qsCatId="simple" csTypeId="urn:microsoft.com/office/officeart/2005/8/colors/colorful4" csCatId="colorful" phldr="1"/>
      <dgm:spPr/>
      <dgm:t>
        <a:bodyPr/>
        <a:lstStyle/>
        <a:p>
          <a:endParaRPr lang="en-IN"/>
        </a:p>
      </dgm:t>
    </dgm:pt>
    <dgm:pt modelId="{371D1776-1F74-4D54-BB55-76C3FF56615A}">
      <dgm:prSet/>
      <dgm:spPr/>
      <dgm:t>
        <a:bodyPr/>
        <a:lstStyle/>
        <a:p>
          <a:r>
            <a:rPr lang="en-IN" dirty="0" smtClean="0"/>
            <a:t>All evidence summaries and priority questions to be send to stakeholders and open to modification </a:t>
          </a:r>
          <a:endParaRPr lang="en-IN" dirty="0"/>
        </a:p>
      </dgm:t>
    </dgm:pt>
    <dgm:pt modelId="{58309E91-872A-4A9A-ADA9-72B8FE93C1BB}" type="parTrans" cxnId="{4AA04AB2-C1FD-45CD-B7A1-E366109F2830}">
      <dgm:prSet/>
      <dgm:spPr/>
      <dgm:t>
        <a:bodyPr/>
        <a:lstStyle/>
        <a:p>
          <a:endParaRPr lang="en-IN"/>
        </a:p>
      </dgm:t>
    </dgm:pt>
    <dgm:pt modelId="{37774967-C816-402E-91E6-9AD8B0782FAA}" type="sibTrans" cxnId="{4AA04AB2-C1FD-45CD-B7A1-E366109F2830}">
      <dgm:prSet/>
      <dgm:spPr/>
      <dgm:t>
        <a:bodyPr/>
        <a:lstStyle/>
        <a:p>
          <a:endParaRPr lang="en-IN"/>
        </a:p>
      </dgm:t>
    </dgm:pt>
    <dgm:pt modelId="{291A9368-C169-4222-A1CD-324E12DE84A2}">
      <dgm:prSet/>
      <dgm:spPr/>
      <dgm:t>
        <a:bodyPr/>
        <a:lstStyle/>
        <a:p>
          <a:r>
            <a:rPr lang="en-IN" dirty="0" smtClean="0"/>
            <a:t>Survey of Priorities from patients/ affected groups </a:t>
          </a:r>
          <a:endParaRPr lang="en-IN" dirty="0"/>
        </a:p>
      </dgm:t>
    </dgm:pt>
    <dgm:pt modelId="{9D17BCC8-50CE-4D74-9DCC-F627632633B6}" type="parTrans" cxnId="{1E315E2B-49A7-49B8-B01F-D4E979527008}">
      <dgm:prSet/>
      <dgm:spPr/>
      <dgm:t>
        <a:bodyPr/>
        <a:lstStyle/>
        <a:p>
          <a:endParaRPr lang="en-IN"/>
        </a:p>
      </dgm:t>
    </dgm:pt>
    <dgm:pt modelId="{990E43D8-55B7-451E-B5D3-242024D55766}" type="sibTrans" cxnId="{1E315E2B-49A7-49B8-B01F-D4E979527008}">
      <dgm:prSet/>
      <dgm:spPr/>
      <dgm:t>
        <a:bodyPr/>
        <a:lstStyle/>
        <a:p>
          <a:endParaRPr lang="en-IN"/>
        </a:p>
      </dgm:t>
    </dgm:pt>
    <dgm:pt modelId="{43978F65-F965-49C2-AC62-2F3A070223DA}">
      <dgm:prSet/>
      <dgm:spPr/>
      <dgm:t>
        <a:bodyPr/>
        <a:lstStyle/>
        <a:p>
          <a:r>
            <a:rPr lang="en-IN" dirty="0" smtClean="0"/>
            <a:t>Thematic session with slots for basic science, clinical medicine, laboratory medicine, clinical researchers &amp; identified interdisciplinary work</a:t>
          </a:r>
          <a:endParaRPr lang="en-IN" dirty="0"/>
        </a:p>
      </dgm:t>
    </dgm:pt>
    <dgm:pt modelId="{B07E0F61-58B9-4C04-BAC6-0DBBED5FAFB3}" type="parTrans" cxnId="{8C2654B0-AE34-4D5E-9316-9AE85A90BD36}">
      <dgm:prSet/>
      <dgm:spPr/>
      <dgm:t>
        <a:bodyPr/>
        <a:lstStyle/>
        <a:p>
          <a:endParaRPr lang="en-IN"/>
        </a:p>
      </dgm:t>
    </dgm:pt>
    <dgm:pt modelId="{3CFF3420-76D6-4F2B-99B1-43E399B21B29}" type="sibTrans" cxnId="{8C2654B0-AE34-4D5E-9316-9AE85A90BD36}">
      <dgm:prSet/>
      <dgm:spPr/>
      <dgm:t>
        <a:bodyPr/>
        <a:lstStyle/>
        <a:p>
          <a:endParaRPr lang="en-IN"/>
        </a:p>
      </dgm:t>
    </dgm:pt>
    <dgm:pt modelId="{93DC9C78-0496-402F-A2CE-FF8A3A39B9B7}">
      <dgm:prSet/>
      <dgm:spPr/>
      <dgm:t>
        <a:bodyPr/>
        <a:lstStyle/>
        <a:p>
          <a:endParaRPr lang="en-IN"/>
        </a:p>
      </dgm:t>
    </dgm:pt>
    <dgm:pt modelId="{3831B6F7-9B58-4BB2-8FDC-2845E069F072}" type="parTrans" cxnId="{0D865D33-03CA-4D93-8FD4-BAB9D0C3266B}">
      <dgm:prSet/>
      <dgm:spPr/>
      <dgm:t>
        <a:bodyPr/>
        <a:lstStyle/>
        <a:p>
          <a:endParaRPr lang="en-IN"/>
        </a:p>
      </dgm:t>
    </dgm:pt>
    <dgm:pt modelId="{8E26EE45-ED5D-48CA-BFAF-968137D3D610}" type="sibTrans" cxnId="{0D865D33-03CA-4D93-8FD4-BAB9D0C3266B}">
      <dgm:prSet/>
      <dgm:spPr/>
      <dgm:t>
        <a:bodyPr/>
        <a:lstStyle/>
        <a:p>
          <a:endParaRPr lang="en-IN"/>
        </a:p>
      </dgm:t>
    </dgm:pt>
    <dgm:pt modelId="{106F24F2-E5DD-44BF-8B3D-3DB815705A16}">
      <dgm:prSet/>
      <dgm:spPr/>
      <dgm:t>
        <a:bodyPr/>
        <a:lstStyle/>
        <a:p>
          <a:endParaRPr lang="en-IN"/>
        </a:p>
      </dgm:t>
    </dgm:pt>
    <dgm:pt modelId="{1D0DDA29-2B35-402C-9DAA-43EF7A505EFB}" type="parTrans" cxnId="{03F13649-3331-4AFF-8893-BAD444AA7ED1}">
      <dgm:prSet/>
      <dgm:spPr/>
      <dgm:t>
        <a:bodyPr/>
        <a:lstStyle/>
        <a:p>
          <a:endParaRPr lang="en-IN"/>
        </a:p>
      </dgm:t>
    </dgm:pt>
    <dgm:pt modelId="{4058F616-4AEF-4BE5-8DA5-CB9750E29AD6}" type="sibTrans" cxnId="{03F13649-3331-4AFF-8893-BAD444AA7ED1}">
      <dgm:prSet/>
      <dgm:spPr/>
      <dgm:t>
        <a:bodyPr/>
        <a:lstStyle/>
        <a:p>
          <a:endParaRPr lang="en-IN"/>
        </a:p>
      </dgm:t>
    </dgm:pt>
    <dgm:pt modelId="{A42C9E4F-48E0-449C-A10E-A69D789F5A46}">
      <dgm:prSet phldrT="[Text]"/>
      <dgm:spPr/>
      <dgm:t>
        <a:bodyPr/>
        <a:lstStyle/>
        <a:p>
          <a:r>
            <a:rPr lang="en-IN" dirty="0" smtClean="0"/>
            <a:t>Final session consensus on priority recommendations, discussion on potential collaborations &amp; advocacy</a:t>
          </a:r>
          <a:endParaRPr lang="en-IN" dirty="0"/>
        </a:p>
      </dgm:t>
    </dgm:pt>
    <dgm:pt modelId="{0BE90733-F825-45F6-95BE-61CCB84A4CA3}" type="parTrans" cxnId="{C728BAD9-24F8-4C30-9054-F0403683B5C9}">
      <dgm:prSet/>
      <dgm:spPr/>
      <dgm:t>
        <a:bodyPr/>
        <a:lstStyle/>
        <a:p>
          <a:endParaRPr lang="en-IN"/>
        </a:p>
      </dgm:t>
    </dgm:pt>
    <dgm:pt modelId="{260889D8-A140-4789-A43F-970BDD46A2BF}" type="sibTrans" cxnId="{C728BAD9-24F8-4C30-9054-F0403683B5C9}">
      <dgm:prSet/>
      <dgm:spPr/>
      <dgm:t>
        <a:bodyPr/>
        <a:lstStyle/>
        <a:p>
          <a:endParaRPr lang="en-IN"/>
        </a:p>
      </dgm:t>
    </dgm:pt>
    <dgm:pt modelId="{AE2BB495-DBE0-4905-A2AF-B3E65BC6171F}">
      <dgm:prSet/>
      <dgm:spPr/>
      <dgm:t>
        <a:bodyPr/>
        <a:lstStyle/>
        <a:p>
          <a:r>
            <a:rPr lang="en-US" dirty="0" smtClean="0"/>
            <a:t>Qualitative Lectures on community experiences </a:t>
          </a:r>
          <a:endParaRPr lang="en-IN" dirty="0"/>
        </a:p>
      </dgm:t>
    </dgm:pt>
    <dgm:pt modelId="{C3CB5E64-145D-4E9D-B568-10C8C8150C76}" type="parTrans" cxnId="{4EA1923C-FF6C-4A75-AD79-2D9BDB83B643}">
      <dgm:prSet/>
      <dgm:spPr/>
      <dgm:t>
        <a:bodyPr/>
        <a:lstStyle/>
        <a:p>
          <a:endParaRPr lang="en-IN"/>
        </a:p>
      </dgm:t>
    </dgm:pt>
    <dgm:pt modelId="{1287DBEE-37A2-44A0-901B-7C6A17046A78}" type="sibTrans" cxnId="{4EA1923C-FF6C-4A75-AD79-2D9BDB83B643}">
      <dgm:prSet/>
      <dgm:spPr/>
      <dgm:t>
        <a:bodyPr/>
        <a:lstStyle/>
        <a:p>
          <a:endParaRPr lang="en-IN"/>
        </a:p>
      </dgm:t>
    </dgm:pt>
    <dgm:pt modelId="{02F894A1-863A-4A78-9707-2F0421A5DE18}" type="pres">
      <dgm:prSet presAssocID="{6DCB4A1C-3A86-4FCE-A332-C8FD94F7B99D}" presName="outerComposite" presStyleCnt="0">
        <dgm:presLayoutVars>
          <dgm:chMax val="5"/>
          <dgm:dir/>
          <dgm:resizeHandles val="exact"/>
        </dgm:presLayoutVars>
      </dgm:prSet>
      <dgm:spPr/>
      <dgm:t>
        <a:bodyPr/>
        <a:lstStyle/>
        <a:p>
          <a:endParaRPr lang="en-IN"/>
        </a:p>
      </dgm:t>
    </dgm:pt>
    <dgm:pt modelId="{5BFC5302-30C5-4A5A-B03C-375462CBA7B3}" type="pres">
      <dgm:prSet presAssocID="{6DCB4A1C-3A86-4FCE-A332-C8FD94F7B99D}" presName="dummyMaxCanvas" presStyleCnt="0">
        <dgm:presLayoutVars/>
      </dgm:prSet>
      <dgm:spPr/>
    </dgm:pt>
    <dgm:pt modelId="{52DFC599-D9C2-4A21-ADFC-F933BA496F0E}" type="pres">
      <dgm:prSet presAssocID="{6DCB4A1C-3A86-4FCE-A332-C8FD94F7B99D}" presName="FiveNodes_1" presStyleLbl="node1" presStyleIdx="0" presStyleCnt="5">
        <dgm:presLayoutVars>
          <dgm:bulletEnabled val="1"/>
        </dgm:presLayoutVars>
      </dgm:prSet>
      <dgm:spPr/>
      <dgm:t>
        <a:bodyPr/>
        <a:lstStyle/>
        <a:p>
          <a:endParaRPr lang="en-IN"/>
        </a:p>
      </dgm:t>
    </dgm:pt>
    <dgm:pt modelId="{4A882324-7F4D-4261-AB7D-2129A3716BCF}" type="pres">
      <dgm:prSet presAssocID="{6DCB4A1C-3A86-4FCE-A332-C8FD94F7B99D}" presName="FiveNodes_2" presStyleLbl="node1" presStyleIdx="1" presStyleCnt="5">
        <dgm:presLayoutVars>
          <dgm:bulletEnabled val="1"/>
        </dgm:presLayoutVars>
      </dgm:prSet>
      <dgm:spPr/>
      <dgm:t>
        <a:bodyPr/>
        <a:lstStyle/>
        <a:p>
          <a:endParaRPr lang="en-IN"/>
        </a:p>
      </dgm:t>
    </dgm:pt>
    <dgm:pt modelId="{F4936DE4-0318-4EB2-8615-46616601E505}" type="pres">
      <dgm:prSet presAssocID="{6DCB4A1C-3A86-4FCE-A332-C8FD94F7B99D}" presName="FiveNodes_3" presStyleLbl="node1" presStyleIdx="2" presStyleCnt="5">
        <dgm:presLayoutVars>
          <dgm:bulletEnabled val="1"/>
        </dgm:presLayoutVars>
      </dgm:prSet>
      <dgm:spPr/>
      <dgm:t>
        <a:bodyPr/>
        <a:lstStyle/>
        <a:p>
          <a:endParaRPr lang="en-IN"/>
        </a:p>
      </dgm:t>
    </dgm:pt>
    <dgm:pt modelId="{3745FD83-D37E-42EB-ADAE-A10913C5CD74}" type="pres">
      <dgm:prSet presAssocID="{6DCB4A1C-3A86-4FCE-A332-C8FD94F7B99D}" presName="FiveNodes_4" presStyleLbl="node1" presStyleIdx="3" presStyleCnt="5">
        <dgm:presLayoutVars>
          <dgm:bulletEnabled val="1"/>
        </dgm:presLayoutVars>
      </dgm:prSet>
      <dgm:spPr/>
      <dgm:t>
        <a:bodyPr/>
        <a:lstStyle/>
        <a:p>
          <a:endParaRPr lang="en-IN"/>
        </a:p>
      </dgm:t>
    </dgm:pt>
    <dgm:pt modelId="{9381C993-DE3F-43C4-8612-D0A39017E38C}" type="pres">
      <dgm:prSet presAssocID="{6DCB4A1C-3A86-4FCE-A332-C8FD94F7B99D}" presName="FiveNodes_5" presStyleLbl="node1" presStyleIdx="4" presStyleCnt="5">
        <dgm:presLayoutVars>
          <dgm:bulletEnabled val="1"/>
        </dgm:presLayoutVars>
      </dgm:prSet>
      <dgm:spPr/>
      <dgm:t>
        <a:bodyPr/>
        <a:lstStyle/>
        <a:p>
          <a:endParaRPr lang="en-IN"/>
        </a:p>
      </dgm:t>
    </dgm:pt>
    <dgm:pt modelId="{8384316C-CD9F-42E5-8AF4-D29DD1CD3507}" type="pres">
      <dgm:prSet presAssocID="{6DCB4A1C-3A86-4FCE-A332-C8FD94F7B99D}" presName="FiveConn_1-2" presStyleLbl="fgAccFollowNode1" presStyleIdx="0" presStyleCnt="4">
        <dgm:presLayoutVars>
          <dgm:bulletEnabled val="1"/>
        </dgm:presLayoutVars>
      </dgm:prSet>
      <dgm:spPr/>
      <dgm:t>
        <a:bodyPr/>
        <a:lstStyle/>
        <a:p>
          <a:endParaRPr lang="en-IN"/>
        </a:p>
      </dgm:t>
    </dgm:pt>
    <dgm:pt modelId="{59315D7D-FDC8-4B5F-BD26-076F7CBE08CF}" type="pres">
      <dgm:prSet presAssocID="{6DCB4A1C-3A86-4FCE-A332-C8FD94F7B99D}" presName="FiveConn_2-3" presStyleLbl="fgAccFollowNode1" presStyleIdx="1" presStyleCnt="4">
        <dgm:presLayoutVars>
          <dgm:bulletEnabled val="1"/>
        </dgm:presLayoutVars>
      </dgm:prSet>
      <dgm:spPr/>
      <dgm:t>
        <a:bodyPr/>
        <a:lstStyle/>
        <a:p>
          <a:endParaRPr lang="en-IN"/>
        </a:p>
      </dgm:t>
    </dgm:pt>
    <dgm:pt modelId="{2F7A91DD-C790-4EE0-9E7E-3A914349E2C9}" type="pres">
      <dgm:prSet presAssocID="{6DCB4A1C-3A86-4FCE-A332-C8FD94F7B99D}" presName="FiveConn_3-4" presStyleLbl="fgAccFollowNode1" presStyleIdx="2" presStyleCnt="4">
        <dgm:presLayoutVars>
          <dgm:bulletEnabled val="1"/>
        </dgm:presLayoutVars>
      </dgm:prSet>
      <dgm:spPr/>
      <dgm:t>
        <a:bodyPr/>
        <a:lstStyle/>
        <a:p>
          <a:endParaRPr lang="en-IN"/>
        </a:p>
      </dgm:t>
    </dgm:pt>
    <dgm:pt modelId="{F00D0E87-A6A0-4108-A49A-795F71EEA453}" type="pres">
      <dgm:prSet presAssocID="{6DCB4A1C-3A86-4FCE-A332-C8FD94F7B99D}" presName="FiveConn_4-5" presStyleLbl="fgAccFollowNode1" presStyleIdx="3" presStyleCnt="4">
        <dgm:presLayoutVars>
          <dgm:bulletEnabled val="1"/>
        </dgm:presLayoutVars>
      </dgm:prSet>
      <dgm:spPr/>
      <dgm:t>
        <a:bodyPr/>
        <a:lstStyle/>
        <a:p>
          <a:endParaRPr lang="en-IN"/>
        </a:p>
      </dgm:t>
    </dgm:pt>
    <dgm:pt modelId="{F7CC04C5-5913-44C7-B099-746AD14C6DAE}" type="pres">
      <dgm:prSet presAssocID="{6DCB4A1C-3A86-4FCE-A332-C8FD94F7B99D}" presName="FiveNodes_1_text" presStyleLbl="node1" presStyleIdx="4" presStyleCnt="5">
        <dgm:presLayoutVars>
          <dgm:bulletEnabled val="1"/>
        </dgm:presLayoutVars>
      </dgm:prSet>
      <dgm:spPr/>
      <dgm:t>
        <a:bodyPr/>
        <a:lstStyle/>
        <a:p>
          <a:endParaRPr lang="en-IN"/>
        </a:p>
      </dgm:t>
    </dgm:pt>
    <dgm:pt modelId="{8CD21004-933C-4C6A-91A2-12D872C39116}" type="pres">
      <dgm:prSet presAssocID="{6DCB4A1C-3A86-4FCE-A332-C8FD94F7B99D}" presName="FiveNodes_2_text" presStyleLbl="node1" presStyleIdx="4" presStyleCnt="5">
        <dgm:presLayoutVars>
          <dgm:bulletEnabled val="1"/>
        </dgm:presLayoutVars>
      </dgm:prSet>
      <dgm:spPr/>
      <dgm:t>
        <a:bodyPr/>
        <a:lstStyle/>
        <a:p>
          <a:endParaRPr lang="en-IN"/>
        </a:p>
      </dgm:t>
    </dgm:pt>
    <dgm:pt modelId="{4BF44AB8-F570-4217-9080-9F1D84C22D6A}" type="pres">
      <dgm:prSet presAssocID="{6DCB4A1C-3A86-4FCE-A332-C8FD94F7B99D}" presName="FiveNodes_3_text" presStyleLbl="node1" presStyleIdx="4" presStyleCnt="5">
        <dgm:presLayoutVars>
          <dgm:bulletEnabled val="1"/>
        </dgm:presLayoutVars>
      </dgm:prSet>
      <dgm:spPr/>
      <dgm:t>
        <a:bodyPr/>
        <a:lstStyle/>
        <a:p>
          <a:endParaRPr lang="en-IN"/>
        </a:p>
      </dgm:t>
    </dgm:pt>
    <dgm:pt modelId="{6E63EA44-A015-43CB-98E8-3208EB9B6305}" type="pres">
      <dgm:prSet presAssocID="{6DCB4A1C-3A86-4FCE-A332-C8FD94F7B99D}" presName="FiveNodes_4_text" presStyleLbl="node1" presStyleIdx="4" presStyleCnt="5">
        <dgm:presLayoutVars>
          <dgm:bulletEnabled val="1"/>
        </dgm:presLayoutVars>
      </dgm:prSet>
      <dgm:spPr/>
      <dgm:t>
        <a:bodyPr/>
        <a:lstStyle/>
        <a:p>
          <a:endParaRPr lang="en-IN"/>
        </a:p>
      </dgm:t>
    </dgm:pt>
    <dgm:pt modelId="{83D24CA9-6203-422D-A7D4-03336C0931B3}" type="pres">
      <dgm:prSet presAssocID="{6DCB4A1C-3A86-4FCE-A332-C8FD94F7B99D}" presName="FiveNodes_5_text" presStyleLbl="node1" presStyleIdx="4" presStyleCnt="5">
        <dgm:presLayoutVars>
          <dgm:bulletEnabled val="1"/>
        </dgm:presLayoutVars>
      </dgm:prSet>
      <dgm:spPr/>
      <dgm:t>
        <a:bodyPr/>
        <a:lstStyle/>
        <a:p>
          <a:endParaRPr lang="en-IN"/>
        </a:p>
      </dgm:t>
    </dgm:pt>
  </dgm:ptLst>
  <dgm:cxnLst>
    <dgm:cxn modelId="{F4A40BFD-1828-4CC0-B18C-092B2F046B1A}" type="presOf" srcId="{1287DBEE-37A2-44A0-901B-7C6A17046A78}" destId="{F00D0E87-A6A0-4108-A49A-795F71EEA453}" srcOrd="0" destOrd="0" presId="urn:microsoft.com/office/officeart/2005/8/layout/vProcess5"/>
    <dgm:cxn modelId="{2E869A99-8250-4974-939D-7180923C0EBB}" type="presOf" srcId="{990E43D8-55B7-451E-B5D3-242024D55766}" destId="{59315D7D-FDC8-4B5F-BD26-076F7CBE08CF}" srcOrd="0" destOrd="0" presId="urn:microsoft.com/office/officeart/2005/8/layout/vProcess5"/>
    <dgm:cxn modelId="{8C2654B0-AE34-4D5E-9316-9AE85A90BD36}" srcId="{6DCB4A1C-3A86-4FCE-A332-C8FD94F7B99D}" destId="{43978F65-F965-49C2-AC62-2F3A070223DA}" srcOrd="2" destOrd="0" parTransId="{B07E0F61-58B9-4C04-BAC6-0DBBED5FAFB3}" sibTransId="{3CFF3420-76D6-4F2B-99B1-43E399B21B29}"/>
    <dgm:cxn modelId="{C0E08139-5188-4B83-AEE0-FD299BA0C7C0}" type="presOf" srcId="{A42C9E4F-48E0-449C-A10E-A69D789F5A46}" destId="{9381C993-DE3F-43C4-8612-D0A39017E38C}" srcOrd="0" destOrd="0" presId="urn:microsoft.com/office/officeart/2005/8/layout/vProcess5"/>
    <dgm:cxn modelId="{77ACB272-9866-4020-924F-FFEFE143FFA8}" type="presOf" srcId="{43978F65-F965-49C2-AC62-2F3A070223DA}" destId="{F4936DE4-0318-4EB2-8615-46616601E505}" srcOrd="0" destOrd="0" presId="urn:microsoft.com/office/officeart/2005/8/layout/vProcess5"/>
    <dgm:cxn modelId="{4EA1923C-FF6C-4A75-AD79-2D9BDB83B643}" srcId="{6DCB4A1C-3A86-4FCE-A332-C8FD94F7B99D}" destId="{AE2BB495-DBE0-4905-A2AF-B3E65BC6171F}" srcOrd="3" destOrd="0" parTransId="{C3CB5E64-145D-4E9D-B568-10C8C8150C76}" sibTransId="{1287DBEE-37A2-44A0-901B-7C6A17046A78}"/>
    <dgm:cxn modelId="{1E315E2B-49A7-49B8-B01F-D4E979527008}" srcId="{6DCB4A1C-3A86-4FCE-A332-C8FD94F7B99D}" destId="{291A9368-C169-4222-A1CD-324E12DE84A2}" srcOrd="1" destOrd="0" parTransId="{9D17BCC8-50CE-4D74-9DCC-F627632633B6}" sibTransId="{990E43D8-55B7-451E-B5D3-242024D55766}"/>
    <dgm:cxn modelId="{312ABF7E-30FC-4BC2-9C80-1E15A937C606}" type="presOf" srcId="{AE2BB495-DBE0-4905-A2AF-B3E65BC6171F}" destId="{6E63EA44-A015-43CB-98E8-3208EB9B6305}" srcOrd="1" destOrd="0" presId="urn:microsoft.com/office/officeart/2005/8/layout/vProcess5"/>
    <dgm:cxn modelId="{B63196AA-721A-492B-B932-854CD59FB24D}" type="presOf" srcId="{371D1776-1F74-4D54-BB55-76C3FF56615A}" destId="{52DFC599-D9C2-4A21-ADFC-F933BA496F0E}" srcOrd="0" destOrd="0" presId="urn:microsoft.com/office/officeart/2005/8/layout/vProcess5"/>
    <dgm:cxn modelId="{A4B0CA48-FCAF-42A9-86B4-36B3745181FE}" type="presOf" srcId="{A42C9E4F-48E0-449C-A10E-A69D789F5A46}" destId="{83D24CA9-6203-422D-A7D4-03336C0931B3}" srcOrd="1" destOrd="0" presId="urn:microsoft.com/office/officeart/2005/8/layout/vProcess5"/>
    <dgm:cxn modelId="{ABA235BB-A794-4E3B-8D64-D17FAB964987}" type="presOf" srcId="{291A9368-C169-4222-A1CD-324E12DE84A2}" destId="{8CD21004-933C-4C6A-91A2-12D872C39116}" srcOrd="1" destOrd="0" presId="urn:microsoft.com/office/officeart/2005/8/layout/vProcess5"/>
    <dgm:cxn modelId="{EF77130B-2E58-47DD-A77B-B95C79A6BB0E}" type="presOf" srcId="{6DCB4A1C-3A86-4FCE-A332-C8FD94F7B99D}" destId="{02F894A1-863A-4A78-9707-2F0421A5DE18}" srcOrd="0" destOrd="0" presId="urn:microsoft.com/office/officeart/2005/8/layout/vProcess5"/>
    <dgm:cxn modelId="{4AA04AB2-C1FD-45CD-B7A1-E366109F2830}" srcId="{6DCB4A1C-3A86-4FCE-A332-C8FD94F7B99D}" destId="{371D1776-1F74-4D54-BB55-76C3FF56615A}" srcOrd="0" destOrd="0" parTransId="{58309E91-872A-4A9A-ADA9-72B8FE93C1BB}" sibTransId="{37774967-C816-402E-91E6-9AD8B0782FAA}"/>
    <dgm:cxn modelId="{3830C68A-FFBC-48B9-B91A-3CEE121D6A51}" type="presOf" srcId="{3CFF3420-76D6-4F2B-99B1-43E399B21B29}" destId="{2F7A91DD-C790-4EE0-9E7E-3A914349E2C9}" srcOrd="0" destOrd="0" presId="urn:microsoft.com/office/officeart/2005/8/layout/vProcess5"/>
    <dgm:cxn modelId="{25C6FE8C-1AD0-4CB2-8B37-B6E29CB68354}" type="presOf" srcId="{AE2BB495-DBE0-4905-A2AF-B3E65BC6171F}" destId="{3745FD83-D37E-42EB-ADAE-A10913C5CD74}" srcOrd="0" destOrd="0" presId="urn:microsoft.com/office/officeart/2005/8/layout/vProcess5"/>
    <dgm:cxn modelId="{9998076A-281A-4544-9FCD-29D7979F0EED}" type="presOf" srcId="{371D1776-1F74-4D54-BB55-76C3FF56615A}" destId="{F7CC04C5-5913-44C7-B099-746AD14C6DAE}" srcOrd="1" destOrd="0" presId="urn:microsoft.com/office/officeart/2005/8/layout/vProcess5"/>
    <dgm:cxn modelId="{0D865D33-03CA-4D93-8FD4-BAB9D0C3266B}" srcId="{6DCB4A1C-3A86-4FCE-A332-C8FD94F7B99D}" destId="{93DC9C78-0496-402F-A2CE-FF8A3A39B9B7}" srcOrd="5" destOrd="0" parTransId="{3831B6F7-9B58-4BB2-8FDC-2845E069F072}" sibTransId="{8E26EE45-ED5D-48CA-BFAF-968137D3D610}"/>
    <dgm:cxn modelId="{44272D84-D2F5-498F-AFF3-E9CDE654DEFE}" type="presOf" srcId="{43978F65-F965-49C2-AC62-2F3A070223DA}" destId="{4BF44AB8-F570-4217-9080-9F1D84C22D6A}" srcOrd="1" destOrd="0" presId="urn:microsoft.com/office/officeart/2005/8/layout/vProcess5"/>
    <dgm:cxn modelId="{C728BAD9-24F8-4C30-9054-F0403683B5C9}" srcId="{6DCB4A1C-3A86-4FCE-A332-C8FD94F7B99D}" destId="{A42C9E4F-48E0-449C-A10E-A69D789F5A46}" srcOrd="4" destOrd="0" parTransId="{0BE90733-F825-45F6-95BE-61CCB84A4CA3}" sibTransId="{260889D8-A140-4789-A43F-970BDD46A2BF}"/>
    <dgm:cxn modelId="{B8B63EF9-71A2-48C4-8198-BA6812494BD1}" type="presOf" srcId="{291A9368-C169-4222-A1CD-324E12DE84A2}" destId="{4A882324-7F4D-4261-AB7D-2129A3716BCF}" srcOrd="0" destOrd="0" presId="urn:microsoft.com/office/officeart/2005/8/layout/vProcess5"/>
    <dgm:cxn modelId="{03F13649-3331-4AFF-8893-BAD444AA7ED1}" srcId="{6DCB4A1C-3A86-4FCE-A332-C8FD94F7B99D}" destId="{106F24F2-E5DD-44BF-8B3D-3DB815705A16}" srcOrd="6" destOrd="0" parTransId="{1D0DDA29-2B35-402C-9DAA-43EF7A505EFB}" sibTransId="{4058F616-4AEF-4BE5-8DA5-CB9750E29AD6}"/>
    <dgm:cxn modelId="{61C283CB-553D-49BD-BE47-55AF0C4E778D}" type="presOf" srcId="{37774967-C816-402E-91E6-9AD8B0782FAA}" destId="{8384316C-CD9F-42E5-8AF4-D29DD1CD3507}" srcOrd="0" destOrd="0" presId="urn:microsoft.com/office/officeart/2005/8/layout/vProcess5"/>
    <dgm:cxn modelId="{73F527AC-CC9F-4C71-90A0-14DE48ACEF8E}" type="presParOf" srcId="{02F894A1-863A-4A78-9707-2F0421A5DE18}" destId="{5BFC5302-30C5-4A5A-B03C-375462CBA7B3}" srcOrd="0" destOrd="0" presId="urn:microsoft.com/office/officeart/2005/8/layout/vProcess5"/>
    <dgm:cxn modelId="{905E8E33-2067-4569-A5A9-CD956E00ABD7}" type="presParOf" srcId="{02F894A1-863A-4A78-9707-2F0421A5DE18}" destId="{52DFC599-D9C2-4A21-ADFC-F933BA496F0E}" srcOrd="1" destOrd="0" presId="urn:microsoft.com/office/officeart/2005/8/layout/vProcess5"/>
    <dgm:cxn modelId="{481919A9-78B0-47AD-A884-A1B6D656D7BC}" type="presParOf" srcId="{02F894A1-863A-4A78-9707-2F0421A5DE18}" destId="{4A882324-7F4D-4261-AB7D-2129A3716BCF}" srcOrd="2" destOrd="0" presId="urn:microsoft.com/office/officeart/2005/8/layout/vProcess5"/>
    <dgm:cxn modelId="{35C0ADF8-3D30-44B5-AF84-F2BBD62CD0D1}" type="presParOf" srcId="{02F894A1-863A-4A78-9707-2F0421A5DE18}" destId="{F4936DE4-0318-4EB2-8615-46616601E505}" srcOrd="3" destOrd="0" presId="urn:microsoft.com/office/officeart/2005/8/layout/vProcess5"/>
    <dgm:cxn modelId="{7E493D83-B71E-4536-98E2-D95DD342DBC2}" type="presParOf" srcId="{02F894A1-863A-4A78-9707-2F0421A5DE18}" destId="{3745FD83-D37E-42EB-ADAE-A10913C5CD74}" srcOrd="4" destOrd="0" presId="urn:microsoft.com/office/officeart/2005/8/layout/vProcess5"/>
    <dgm:cxn modelId="{038E5A67-8803-4CDC-BEE8-485CEF1E9E3C}" type="presParOf" srcId="{02F894A1-863A-4A78-9707-2F0421A5DE18}" destId="{9381C993-DE3F-43C4-8612-D0A39017E38C}" srcOrd="5" destOrd="0" presId="urn:microsoft.com/office/officeart/2005/8/layout/vProcess5"/>
    <dgm:cxn modelId="{4FF017D2-9C0A-4A2B-85CD-B02E30287ABE}" type="presParOf" srcId="{02F894A1-863A-4A78-9707-2F0421A5DE18}" destId="{8384316C-CD9F-42E5-8AF4-D29DD1CD3507}" srcOrd="6" destOrd="0" presId="urn:microsoft.com/office/officeart/2005/8/layout/vProcess5"/>
    <dgm:cxn modelId="{AC04C825-3AFB-4305-9C67-CE35966FEA4E}" type="presParOf" srcId="{02F894A1-863A-4A78-9707-2F0421A5DE18}" destId="{59315D7D-FDC8-4B5F-BD26-076F7CBE08CF}" srcOrd="7" destOrd="0" presId="urn:microsoft.com/office/officeart/2005/8/layout/vProcess5"/>
    <dgm:cxn modelId="{3C5DBA4D-077D-458D-9445-3D2B5D5B73F6}" type="presParOf" srcId="{02F894A1-863A-4A78-9707-2F0421A5DE18}" destId="{2F7A91DD-C790-4EE0-9E7E-3A914349E2C9}" srcOrd="8" destOrd="0" presId="urn:microsoft.com/office/officeart/2005/8/layout/vProcess5"/>
    <dgm:cxn modelId="{9EF792FA-7E01-4A9C-A37E-1D41872D19A3}" type="presParOf" srcId="{02F894A1-863A-4A78-9707-2F0421A5DE18}" destId="{F00D0E87-A6A0-4108-A49A-795F71EEA453}" srcOrd="9" destOrd="0" presId="urn:microsoft.com/office/officeart/2005/8/layout/vProcess5"/>
    <dgm:cxn modelId="{D78F08EC-1FAB-4E11-9964-71DC63DDFE52}" type="presParOf" srcId="{02F894A1-863A-4A78-9707-2F0421A5DE18}" destId="{F7CC04C5-5913-44C7-B099-746AD14C6DAE}" srcOrd="10" destOrd="0" presId="urn:microsoft.com/office/officeart/2005/8/layout/vProcess5"/>
    <dgm:cxn modelId="{CAEF2412-318F-4711-B0F6-89A0A83BB9C0}" type="presParOf" srcId="{02F894A1-863A-4A78-9707-2F0421A5DE18}" destId="{8CD21004-933C-4C6A-91A2-12D872C39116}" srcOrd="11" destOrd="0" presId="urn:microsoft.com/office/officeart/2005/8/layout/vProcess5"/>
    <dgm:cxn modelId="{98010988-E18E-494D-8B25-C3812DF6126B}" type="presParOf" srcId="{02F894A1-863A-4A78-9707-2F0421A5DE18}" destId="{4BF44AB8-F570-4217-9080-9F1D84C22D6A}" srcOrd="12" destOrd="0" presId="urn:microsoft.com/office/officeart/2005/8/layout/vProcess5"/>
    <dgm:cxn modelId="{6F10F442-8B5F-486D-BFF9-5A2EC2A84927}" type="presParOf" srcId="{02F894A1-863A-4A78-9707-2F0421A5DE18}" destId="{6E63EA44-A015-43CB-98E8-3208EB9B6305}" srcOrd="13" destOrd="0" presId="urn:microsoft.com/office/officeart/2005/8/layout/vProcess5"/>
    <dgm:cxn modelId="{C83558D0-992E-49C9-9A87-7A33985A6834}" type="presParOf" srcId="{02F894A1-863A-4A78-9707-2F0421A5DE18}" destId="{83D24CA9-6203-422D-A7D4-03336C0931B3}"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E6C666-B3D5-4C03-9117-8FB6C30A9F1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227C03BF-3547-4581-8F45-55D1971B15FB}">
      <dgm:prSet phldrT="[Text]"/>
      <dgm:spPr/>
      <dgm:t>
        <a:bodyPr/>
        <a:lstStyle/>
        <a:p>
          <a:r>
            <a:rPr lang="en-US" dirty="0" smtClean="0"/>
            <a:t>Deliberative quest</a:t>
          </a:r>
          <a:endParaRPr lang="en-IN" dirty="0"/>
        </a:p>
      </dgm:t>
    </dgm:pt>
    <dgm:pt modelId="{5ECC3150-E5BA-44F3-940E-07891C51C517}" type="parTrans" cxnId="{3CBDC6A1-818E-4642-8292-72B5CA2974C4}">
      <dgm:prSet/>
      <dgm:spPr/>
      <dgm:t>
        <a:bodyPr/>
        <a:lstStyle/>
        <a:p>
          <a:endParaRPr lang="en-IN"/>
        </a:p>
      </dgm:t>
    </dgm:pt>
    <dgm:pt modelId="{837B3357-2E8D-4039-BDCA-03FDC930D5D5}" type="sibTrans" cxnId="{3CBDC6A1-818E-4642-8292-72B5CA2974C4}">
      <dgm:prSet/>
      <dgm:spPr/>
      <dgm:t>
        <a:bodyPr/>
        <a:lstStyle/>
        <a:p>
          <a:endParaRPr lang="en-IN"/>
        </a:p>
      </dgm:t>
    </dgm:pt>
    <dgm:pt modelId="{7C9B2427-318D-4333-B36E-643B910B2356}">
      <dgm:prSet phldrT="[Text]"/>
      <dgm:spPr/>
      <dgm:t>
        <a:bodyPr/>
        <a:lstStyle/>
        <a:p>
          <a:r>
            <a:rPr lang="en-US" dirty="0" smtClean="0"/>
            <a:t>To ensure voice of all stakeholders are heard</a:t>
          </a:r>
          <a:endParaRPr lang="en-IN" dirty="0"/>
        </a:p>
      </dgm:t>
    </dgm:pt>
    <dgm:pt modelId="{EBA95F96-0A1C-4352-A4E0-D49253D15496}" type="parTrans" cxnId="{272C4E9B-3456-4489-AF07-2C9A0756CE31}">
      <dgm:prSet/>
      <dgm:spPr/>
      <dgm:t>
        <a:bodyPr/>
        <a:lstStyle/>
        <a:p>
          <a:endParaRPr lang="en-IN"/>
        </a:p>
      </dgm:t>
    </dgm:pt>
    <dgm:pt modelId="{0775EF1B-3EED-4A5C-9FF7-9ECD0BD976C4}" type="sibTrans" cxnId="{272C4E9B-3456-4489-AF07-2C9A0756CE31}">
      <dgm:prSet/>
      <dgm:spPr/>
      <dgm:t>
        <a:bodyPr/>
        <a:lstStyle/>
        <a:p>
          <a:endParaRPr lang="en-IN"/>
        </a:p>
      </dgm:t>
    </dgm:pt>
    <dgm:pt modelId="{3F3E23F3-2D0A-475C-BC0C-6CE6097D6B2D}">
      <dgm:prSet phldrT="[Text]"/>
      <dgm:spPr/>
      <dgm:t>
        <a:bodyPr/>
        <a:lstStyle/>
        <a:p>
          <a:r>
            <a:rPr lang="en-US" dirty="0" smtClean="0"/>
            <a:t>Group Discussion</a:t>
          </a:r>
          <a:endParaRPr lang="en-IN" dirty="0"/>
        </a:p>
      </dgm:t>
    </dgm:pt>
    <dgm:pt modelId="{DE10617C-3521-4679-9FD1-4A7B0DF7C105}" type="parTrans" cxnId="{04F222C8-45BD-4C8C-A542-9F7702D5A6E7}">
      <dgm:prSet/>
      <dgm:spPr/>
      <dgm:t>
        <a:bodyPr/>
        <a:lstStyle/>
        <a:p>
          <a:endParaRPr lang="en-IN"/>
        </a:p>
      </dgm:t>
    </dgm:pt>
    <dgm:pt modelId="{3CDDF835-F78A-4F37-8895-56CA6883AA1E}" type="sibTrans" cxnId="{04F222C8-45BD-4C8C-A542-9F7702D5A6E7}">
      <dgm:prSet/>
      <dgm:spPr/>
      <dgm:t>
        <a:bodyPr/>
        <a:lstStyle/>
        <a:p>
          <a:endParaRPr lang="en-IN"/>
        </a:p>
      </dgm:t>
    </dgm:pt>
    <dgm:pt modelId="{B1A3B06C-E102-487C-91DF-265104B960D7}">
      <dgm:prSet phldrT="[Text]"/>
      <dgm:spPr/>
      <dgm:t>
        <a:bodyPr/>
        <a:lstStyle/>
        <a:p>
          <a:r>
            <a:rPr lang="en-US" dirty="0" smtClean="0"/>
            <a:t>With the aim of reaching consensus on priorities</a:t>
          </a:r>
          <a:endParaRPr lang="en-IN" dirty="0"/>
        </a:p>
      </dgm:t>
    </dgm:pt>
    <dgm:pt modelId="{02FFB185-DBCA-49B3-B052-CFC54F054B8E}" type="parTrans" cxnId="{941F414E-CA55-48ED-ADA3-AE20D09B0A80}">
      <dgm:prSet/>
      <dgm:spPr/>
      <dgm:t>
        <a:bodyPr/>
        <a:lstStyle/>
        <a:p>
          <a:endParaRPr lang="en-IN"/>
        </a:p>
      </dgm:t>
    </dgm:pt>
    <dgm:pt modelId="{C3E1B9FE-BD29-4A50-A9D2-857763CB45F6}" type="sibTrans" cxnId="{941F414E-CA55-48ED-ADA3-AE20D09B0A80}">
      <dgm:prSet/>
      <dgm:spPr/>
      <dgm:t>
        <a:bodyPr/>
        <a:lstStyle/>
        <a:p>
          <a:endParaRPr lang="en-IN"/>
        </a:p>
      </dgm:t>
    </dgm:pt>
    <dgm:pt modelId="{1B87194D-C7A8-4ECE-8D7C-0600E2077406}">
      <dgm:prSet phldrT="[Text]"/>
      <dgm:spPr/>
      <dgm:t>
        <a:bodyPr/>
        <a:lstStyle/>
        <a:p>
          <a:r>
            <a:rPr lang="en-US" dirty="0" smtClean="0"/>
            <a:t>Translating between different spheres of expertise </a:t>
          </a:r>
          <a:endParaRPr lang="en-IN" dirty="0"/>
        </a:p>
      </dgm:t>
    </dgm:pt>
    <dgm:pt modelId="{7401EC91-31EA-48BD-89CB-82F54CDAC870}" type="parTrans" cxnId="{2A26F9AA-35BA-4301-9350-C462649361A4}">
      <dgm:prSet/>
      <dgm:spPr/>
      <dgm:t>
        <a:bodyPr/>
        <a:lstStyle/>
        <a:p>
          <a:endParaRPr lang="en-IN"/>
        </a:p>
      </dgm:t>
    </dgm:pt>
    <dgm:pt modelId="{80511388-781C-4A49-A319-C8F565E36E52}" type="sibTrans" cxnId="{2A26F9AA-35BA-4301-9350-C462649361A4}">
      <dgm:prSet/>
      <dgm:spPr/>
      <dgm:t>
        <a:bodyPr/>
        <a:lstStyle/>
        <a:p>
          <a:endParaRPr lang="en-IN"/>
        </a:p>
      </dgm:t>
    </dgm:pt>
    <dgm:pt modelId="{DDF4E519-3294-4955-BD80-9C7EEA8D9930}">
      <dgm:prSet phldrT="[Text]"/>
      <dgm:spPr/>
      <dgm:t>
        <a:bodyPr/>
        <a:lstStyle/>
        <a:p>
          <a:r>
            <a:rPr lang="en-US" dirty="0" smtClean="0"/>
            <a:t>Use foresight and Don’t Shy from stepping back. </a:t>
          </a:r>
          <a:endParaRPr lang="en-IN" dirty="0"/>
        </a:p>
      </dgm:t>
    </dgm:pt>
    <dgm:pt modelId="{18566266-4410-4F02-8645-B42CC509709C}" type="parTrans" cxnId="{5CC09E16-632D-47BA-9543-42FCE8B66C61}">
      <dgm:prSet/>
      <dgm:spPr/>
      <dgm:t>
        <a:bodyPr/>
        <a:lstStyle/>
        <a:p>
          <a:endParaRPr lang="en-IN"/>
        </a:p>
      </dgm:t>
    </dgm:pt>
    <dgm:pt modelId="{25985529-795E-4B60-8D80-0A9F094A42C3}" type="sibTrans" cxnId="{5CC09E16-632D-47BA-9543-42FCE8B66C61}">
      <dgm:prSet/>
      <dgm:spPr/>
      <dgm:t>
        <a:bodyPr/>
        <a:lstStyle/>
        <a:p>
          <a:endParaRPr lang="en-IN"/>
        </a:p>
      </dgm:t>
    </dgm:pt>
    <dgm:pt modelId="{EED6F461-20DB-4331-8E50-7384AB7ABFED}" type="pres">
      <dgm:prSet presAssocID="{70E6C666-B3D5-4C03-9117-8FB6C30A9F16}" presName="linear" presStyleCnt="0">
        <dgm:presLayoutVars>
          <dgm:animLvl val="lvl"/>
          <dgm:resizeHandles val="exact"/>
        </dgm:presLayoutVars>
      </dgm:prSet>
      <dgm:spPr/>
      <dgm:t>
        <a:bodyPr/>
        <a:lstStyle/>
        <a:p>
          <a:endParaRPr lang="en-IN"/>
        </a:p>
      </dgm:t>
    </dgm:pt>
    <dgm:pt modelId="{DF44D254-4ED6-450E-A3EF-E73D96AF965C}" type="pres">
      <dgm:prSet presAssocID="{227C03BF-3547-4581-8F45-55D1971B15FB}" presName="parentText" presStyleLbl="node1" presStyleIdx="0" presStyleCnt="3">
        <dgm:presLayoutVars>
          <dgm:chMax val="0"/>
          <dgm:bulletEnabled val="1"/>
        </dgm:presLayoutVars>
      </dgm:prSet>
      <dgm:spPr/>
      <dgm:t>
        <a:bodyPr/>
        <a:lstStyle/>
        <a:p>
          <a:endParaRPr lang="en-IN"/>
        </a:p>
      </dgm:t>
    </dgm:pt>
    <dgm:pt modelId="{B8FD8CD6-86D1-48FB-9082-E99A2C353832}" type="pres">
      <dgm:prSet presAssocID="{227C03BF-3547-4581-8F45-55D1971B15FB}" presName="childText" presStyleLbl="revTx" presStyleIdx="0" presStyleCnt="2">
        <dgm:presLayoutVars>
          <dgm:bulletEnabled val="1"/>
        </dgm:presLayoutVars>
      </dgm:prSet>
      <dgm:spPr/>
      <dgm:t>
        <a:bodyPr/>
        <a:lstStyle/>
        <a:p>
          <a:endParaRPr lang="en-IN"/>
        </a:p>
      </dgm:t>
    </dgm:pt>
    <dgm:pt modelId="{041D0848-AED0-4171-B299-BE5E3A9CC7AD}" type="pres">
      <dgm:prSet presAssocID="{3F3E23F3-2D0A-475C-BC0C-6CE6097D6B2D}" presName="parentText" presStyleLbl="node1" presStyleIdx="1" presStyleCnt="3">
        <dgm:presLayoutVars>
          <dgm:chMax val="0"/>
          <dgm:bulletEnabled val="1"/>
        </dgm:presLayoutVars>
      </dgm:prSet>
      <dgm:spPr/>
      <dgm:t>
        <a:bodyPr/>
        <a:lstStyle/>
        <a:p>
          <a:endParaRPr lang="en-IN"/>
        </a:p>
      </dgm:t>
    </dgm:pt>
    <dgm:pt modelId="{C58B2311-D3D2-4501-9A62-FDCF90BB56BD}" type="pres">
      <dgm:prSet presAssocID="{3F3E23F3-2D0A-475C-BC0C-6CE6097D6B2D}" presName="childText" presStyleLbl="revTx" presStyleIdx="1" presStyleCnt="2">
        <dgm:presLayoutVars>
          <dgm:bulletEnabled val="1"/>
        </dgm:presLayoutVars>
      </dgm:prSet>
      <dgm:spPr/>
      <dgm:t>
        <a:bodyPr/>
        <a:lstStyle/>
        <a:p>
          <a:endParaRPr lang="en-IN"/>
        </a:p>
      </dgm:t>
    </dgm:pt>
    <dgm:pt modelId="{1C81DFBC-303A-4283-8190-98FF72110421}" type="pres">
      <dgm:prSet presAssocID="{DDF4E519-3294-4955-BD80-9C7EEA8D9930}" presName="parentText" presStyleLbl="node1" presStyleIdx="2" presStyleCnt="3">
        <dgm:presLayoutVars>
          <dgm:chMax val="0"/>
          <dgm:bulletEnabled val="1"/>
        </dgm:presLayoutVars>
      </dgm:prSet>
      <dgm:spPr/>
      <dgm:t>
        <a:bodyPr/>
        <a:lstStyle/>
        <a:p>
          <a:endParaRPr lang="en-IN"/>
        </a:p>
      </dgm:t>
    </dgm:pt>
  </dgm:ptLst>
  <dgm:cxnLst>
    <dgm:cxn modelId="{2A26F9AA-35BA-4301-9350-C462649361A4}" srcId="{3F3E23F3-2D0A-475C-BC0C-6CE6097D6B2D}" destId="{1B87194D-C7A8-4ECE-8D7C-0600E2077406}" srcOrd="1" destOrd="0" parTransId="{7401EC91-31EA-48BD-89CB-82F54CDAC870}" sibTransId="{80511388-781C-4A49-A319-C8F565E36E52}"/>
    <dgm:cxn modelId="{15DE7E48-80DC-4F50-A368-357FBB4E71C0}" type="presOf" srcId="{3F3E23F3-2D0A-475C-BC0C-6CE6097D6B2D}" destId="{041D0848-AED0-4171-B299-BE5E3A9CC7AD}" srcOrd="0" destOrd="0" presId="urn:microsoft.com/office/officeart/2005/8/layout/vList2"/>
    <dgm:cxn modelId="{3CBDC6A1-818E-4642-8292-72B5CA2974C4}" srcId="{70E6C666-B3D5-4C03-9117-8FB6C30A9F16}" destId="{227C03BF-3547-4581-8F45-55D1971B15FB}" srcOrd="0" destOrd="0" parTransId="{5ECC3150-E5BA-44F3-940E-07891C51C517}" sibTransId="{837B3357-2E8D-4039-BDCA-03FDC930D5D5}"/>
    <dgm:cxn modelId="{CDE80AC6-82B4-4ADE-864E-2CC0A92FB2E5}" type="presOf" srcId="{227C03BF-3547-4581-8F45-55D1971B15FB}" destId="{DF44D254-4ED6-450E-A3EF-E73D96AF965C}" srcOrd="0" destOrd="0" presId="urn:microsoft.com/office/officeart/2005/8/layout/vList2"/>
    <dgm:cxn modelId="{04F222C8-45BD-4C8C-A542-9F7702D5A6E7}" srcId="{70E6C666-B3D5-4C03-9117-8FB6C30A9F16}" destId="{3F3E23F3-2D0A-475C-BC0C-6CE6097D6B2D}" srcOrd="1" destOrd="0" parTransId="{DE10617C-3521-4679-9FD1-4A7B0DF7C105}" sibTransId="{3CDDF835-F78A-4F37-8895-56CA6883AA1E}"/>
    <dgm:cxn modelId="{51F8D9A5-A03C-4261-91B6-8994916605CF}" type="presOf" srcId="{B1A3B06C-E102-487C-91DF-265104B960D7}" destId="{C58B2311-D3D2-4501-9A62-FDCF90BB56BD}" srcOrd="0" destOrd="0" presId="urn:microsoft.com/office/officeart/2005/8/layout/vList2"/>
    <dgm:cxn modelId="{CC9C0F1C-15A4-45D7-8B2E-57D9F77FD6D7}" type="presOf" srcId="{7C9B2427-318D-4333-B36E-643B910B2356}" destId="{B8FD8CD6-86D1-48FB-9082-E99A2C353832}" srcOrd="0" destOrd="0" presId="urn:microsoft.com/office/officeart/2005/8/layout/vList2"/>
    <dgm:cxn modelId="{5CC09E16-632D-47BA-9543-42FCE8B66C61}" srcId="{70E6C666-B3D5-4C03-9117-8FB6C30A9F16}" destId="{DDF4E519-3294-4955-BD80-9C7EEA8D9930}" srcOrd="2" destOrd="0" parTransId="{18566266-4410-4F02-8645-B42CC509709C}" sibTransId="{25985529-795E-4B60-8D80-0A9F094A42C3}"/>
    <dgm:cxn modelId="{941F414E-CA55-48ED-ADA3-AE20D09B0A80}" srcId="{3F3E23F3-2D0A-475C-BC0C-6CE6097D6B2D}" destId="{B1A3B06C-E102-487C-91DF-265104B960D7}" srcOrd="0" destOrd="0" parTransId="{02FFB185-DBCA-49B3-B052-CFC54F054B8E}" sibTransId="{C3E1B9FE-BD29-4A50-A9D2-857763CB45F6}"/>
    <dgm:cxn modelId="{8D5674DA-D4F8-403F-9341-4C4CE37D4E1B}" type="presOf" srcId="{70E6C666-B3D5-4C03-9117-8FB6C30A9F16}" destId="{EED6F461-20DB-4331-8E50-7384AB7ABFED}" srcOrd="0" destOrd="0" presId="urn:microsoft.com/office/officeart/2005/8/layout/vList2"/>
    <dgm:cxn modelId="{272C4E9B-3456-4489-AF07-2C9A0756CE31}" srcId="{227C03BF-3547-4581-8F45-55D1971B15FB}" destId="{7C9B2427-318D-4333-B36E-643B910B2356}" srcOrd="0" destOrd="0" parTransId="{EBA95F96-0A1C-4352-A4E0-D49253D15496}" sibTransId="{0775EF1B-3EED-4A5C-9FF7-9ECD0BD976C4}"/>
    <dgm:cxn modelId="{AAE4884F-935B-4CB3-A291-0D66E5A7B9AC}" type="presOf" srcId="{1B87194D-C7A8-4ECE-8D7C-0600E2077406}" destId="{C58B2311-D3D2-4501-9A62-FDCF90BB56BD}" srcOrd="0" destOrd="1" presId="urn:microsoft.com/office/officeart/2005/8/layout/vList2"/>
    <dgm:cxn modelId="{A842CADC-E420-4366-B582-A16BAEF98AB0}" type="presOf" srcId="{DDF4E519-3294-4955-BD80-9C7EEA8D9930}" destId="{1C81DFBC-303A-4283-8190-98FF72110421}" srcOrd="0" destOrd="0" presId="urn:microsoft.com/office/officeart/2005/8/layout/vList2"/>
    <dgm:cxn modelId="{4E523B79-3DC4-4122-B173-CEF18082FBCF}" type="presParOf" srcId="{EED6F461-20DB-4331-8E50-7384AB7ABFED}" destId="{DF44D254-4ED6-450E-A3EF-E73D96AF965C}" srcOrd="0" destOrd="0" presId="urn:microsoft.com/office/officeart/2005/8/layout/vList2"/>
    <dgm:cxn modelId="{0EBA1CE2-61EC-4E24-823D-C9E055872D58}" type="presParOf" srcId="{EED6F461-20DB-4331-8E50-7384AB7ABFED}" destId="{B8FD8CD6-86D1-48FB-9082-E99A2C353832}" srcOrd="1" destOrd="0" presId="urn:microsoft.com/office/officeart/2005/8/layout/vList2"/>
    <dgm:cxn modelId="{CCFEC1D9-9DD1-492C-8962-93765F5E6376}" type="presParOf" srcId="{EED6F461-20DB-4331-8E50-7384AB7ABFED}" destId="{041D0848-AED0-4171-B299-BE5E3A9CC7AD}" srcOrd="2" destOrd="0" presId="urn:microsoft.com/office/officeart/2005/8/layout/vList2"/>
    <dgm:cxn modelId="{BC2B315E-F0AC-4CE1-9C06-C1708124C031}" type="presParOf" srcId="{EED6F461-20DB-4331-8E50-7384AB7ABFED}" destId="{C58B2311-D3D2-4501-9A62-FDCF90BB56BD}" srcOrd="3" destOrd="0" presId="urn:microsoft.com/office/officeart/2005/8/layout/vList2"/>
    <dgm:cxn modelId="{FBC6D9F8-DB3A-4F31-A886-23E9DB85775B}" type="presParOf" srcId="{EED6F461-20DB-4331-8E50-7384AB7ABFED}" destId="{1C81DFBC-303A-4283-8190-98FF72110421}"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184962-2A5A-4AE5-BF4F-3D21949399B0}">
      <dsp:nvSpPr>
        <dsp:cNvPr id="0" name=""/>
        <dsp:cNvSpPr/>
      </dsp:nvSpPr>
      <dsp:spPr>
        <a:xfrm>
          <a:off x="510057" y="1512167"/>
          <a:ext cx="2946321" cy="92734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5E6ECD-7072-4159-9B36-2771B736D356}">
      <dsp:nvSpPr>
        <dsp:cNvPr id="0" name=""/>
        <dsp:cNvSpPr/>
      </dsp:nvSpPr>
      <dsp:spPr>
        <a:xfrm>
          <a:off x="1656182" y="3816425"/>
          <a:ext cx="517494" cy="331196"/>
        </a:xfrm>
        <a:prstGeom prst="down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dsp:style>
    </dsp:sp>
    <dsp:sp modelId="{CF72CD4A-96E3-494F-B5C0-76E4A30348A0}">
      <dsp:nvSpPr>
        <dsp:cNvPr id="0" name=""/>
        <dsp:cNvSpPr/>
      </dsp:nvSpPr>
      <dsp:spPr>
        <a:xfrm>
          <a:off x="648076" y="4320483"/>
          <a:ext cx="2483971" cy="620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smtClean="0"/>
            <a:t>Research Agenda</a:t>
          </a:r>
          <a:endParaRPr lang="en-IN" sz="2200" kern="1200" dirty="0"/>
        </a:p>
      </dsp:txBody>
      <dsp:txXfrm>
        <a:off x="648076" y="4320483"/>
        <a:ext cx="2483971" cy="620992"/>
      </dsp:txXfrm>
    </dsp:sp>
    <dsp:sp modelId="{2EF253F2-3CE7-4150-8AEB-77DE3628E066}">
      <dsp:nvSpPr>
        <dsp:cNvPr id="0" name=""/>
        <dsp:cNvSpPr/>
      </dsp:nvSpPr>
      <dsp:spPr>
        <a:xfrm>
          <a:off x="1670781" y="2497852"/>
          <a:ext cx="931489" cy="93148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Equity</a:t>
          </a:r>
          <a:endParaRPr lang="en-IN" sz="1300" kern="1200" dirty="0"/>
        </a:p>
      </dsp:txBody>
      <dsp:txXfrm>
        <a:off x="1670781" y="2497852"/>
        <a:ext cx="931489" cy="931489"/>
      </dsp:txXfrm>
    </dsp:sp>
    <dsp:sp modelId="{1CFD95AF-D444-4FAB-B35E-39CE7B366977}">
      <dsp:nvSpPr>
        <dsp:cNvPr id="0" name=""/>
        <dsp:cNvSpPr/>
      </dsp:nvSpPr>
      <dsp:spPr>
        <a:xfrm>
          <a:off x="952374" y="1812321"/>
          <a:ext cx="931489" cy="93148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Evidence </a:t>
          </a:r>
          <a:endParaRPr lang="en-IN" sz="1300" kern="1200" dirty="0"/>
        </a:p>
      </dsp:txBody>
      <dsp:txXfrm>
        <a:off x="952374" y="1812321"/>
        <a:ext cx="931489" cy="931489"/>
      </dsp:txXfrm>
    </dsp:sp>
    <dsp:sp modelId="{E11AEE5F-1C6B-4C5C-B006-9C07930EBBE5}">
      <dsp:nvSpPr>
        <dsp:cNvPr id="0" name=""/>
        <dsp:cNvSpPr/>
      </dsp:nvSpPr>
      <dsp:spPr>
        <a:xfrm>
          <a:off x="2011712" y="1621153"/>
          <a:ext cx="931489" cy="93148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Practical</a:t>
          </a:r>
          <a:endParaRPr lang="en-IN" sz="1300" kern="1200" dirty="0"/>
        </a:p>
      </dsp:txBody>
      <dsp:txXfrm>
        <a:off x="2011712" y="1621153"/>
        <a:ext cx="931489" cy="931489"/>
      </dsp:txXfrm>
    </dsp:sp>
    <dsp:sp modelId="{5169917C-629E-4FD3-8F58-29F93F4D9E4A}">
      <dsp:nvSpPr>
        <dsp:cNvPr id="0" name=""/>
        <dsp:cNvSpPr/>
      </dsp:nvSpPr>
      <dsp:spPr>
        <a:xfrm>
          <a:off x="233679" y="1368147"/>
          <a:ext cx="3438726" cy="2318373"/>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184962-2A5A-4AE5-BF4F-3D21949399B0}">
      <dsp:nvSpPr>
        <dsp:cNvPr id="0" name=""/>
        <dsp:cNvSpPr/>
      </dsp:nvSpPr>
      <dsp:spPr>
        <a:xfrm>
          <a:off x="510057" y="1354613"/>
          <a:ext cx="2946321" cy="927349"/>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5E6ECD-7072-4159-9B36-2771B736D356}">
      <dsp:nvSpPr>
        <dsp:cNvPr id="0" name=""/>
        <dsp:cNvSpPr/>
      </dsp:nvSpPr>
      <dsp:spPr>
        <a:xfrm>
          <a:off x="1656182" y="3658872"/>
          <a:ext cx="517494" cy="331196"/>
        </a:xfrm>
        <a:prstGeom prst="down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dsp:style>
    </dsp:sp>
    <dsp:sp modelId="{CF72CD4A-96E3-494F-B5C0-76E4A30348A0}">
      <dsp:nvSpPr>
        <dsp:cNvPr id="0" name=""/>
        <dsp:cNvSpPr/>
      </dsp:nvSpPr>
      <dsp:spPr>
        <a:xfrm>
          <a:off x="611773" y="3847822"/>
          <a:ext cx="2556577" cy="1251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b="0" kern="1200" dirty="0" smtClean="0"/>
            <a:t>Evidence Informed Medicine </a:t>
          </a:r>
          <a:endParaRPr lang="en-IN" sz="2200" b="0" kern="1200" dirty="0"/>
        </a:p>
      </dsp:txBody>
      <dsp:txXfrm>
        <a:off x="611773" y="3847822"/>
        <a:ext cx="2556577" cy="1251207"/>
      </dsp:txXfrm>
    </dsp:sp>
    <dsp:sp modelId="{2EF253F2-3CE7-4150-8AEB-77DE3628E066}">
      <dsp:nvSpPr>
        <dsp:cNvPr id="0" name=""/>
        <dsp:cNvSpPr/>
      </dsp:nvSpPr>
      <dsp:spPr>
        <a:xfrm>
          <a:off x="1440163" y="2520281"/>
          <a:ext cx="1055544" cy="93148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en-US" sz="1000" b="1" kern="1200" dirty="0" smtClean="0"/>
            <a:t>Patient Preferences</a:t>
          </a:r>
          <a:endParaRPr lang="en-IN" sz="1000" b="1" kern="1200" dirty="0"/>
        </a:p>
      </dsp:txBody>
      <dsp:txXfrm>
        <a:off x="1440163" y="2520281"/>
        <a:ext cx="1055544" cy="931489"/>
      </dsp:txXfrm>
    </dsp:sp>
    <dsp:sp modelId="{1CFD95AF-D444-4FAB-B35E-39CE7B366977}">
      <dsp:nvSpPr>
        <dsp:cNvPr id="0" name=""/>
        <dsp:cNvSpPr/>
      </dsp:nvSpPr>
      <dsp:spPr>
        <a:xfrm>
          <a:off x="720079" y="1512170"/>
          <a:ext cx="1052191" cy="109974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t>Evidence</a:t>
          </a:r>
          <a:endParaRPr lang="en-IN" sz="1200" b="1" kern="1200" dirty="0"/>
        </a:p>
      </dsp:txBody>
      <dsp:txXfrm>
        <a:off x="720079" y="1512170"/>
        <a:ext cx="1052191" cy="1099744"/>
      </dsp:txXfrm>
    </dsp:sp>
    <dsp:sp modelId="{E11AEE5F-1C6B-4C5C-B006-9C07930EBBE5}">
      <dsp:nvSpPr>
        <dsp:cNvPr id="0" name=""/>
        <dsp:cNvSpPr/>
      </dsp:nvSpPr>
      <dsp:spPr>
        <a:xfrm>
          <a:off x="1944216" y="1354615"/>
          <a:ext cx="1066480" cy="114945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63500" dist="25400" dir="5400000" rotWithShape="0">
            <a:srgbClr val="000000">
              <a:alpha val="43137"/>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t>Clinical Expertise</a:t>
          </a:r>
          <a:endParaRPr lang="en-IN" sz="1200" b="1" kern="1200" dirty="0"/>
        </a:p>
      </dsp:txBody>
      <dsp:txXfrm>
        <a:off x="1944216" y="1354615"/>
        <a:ext cx="1066480" cy="1149457"/>
      </dsp:txXfrm>
    </dsp:sp>
    <dsp:sp modelId="{5169917C-629E-4FD3-8F58-29F93F4D9E4A}">
      <dsp:nvSpPr>
        <dsp:cNvPr id="0" name=""/>
        <dsp:cNvSpPr/>
      </dsp:nvSpPr>
      <dsp:spPr>
        <a:xfrm>
          <a:off x="216030" y="1224133"/>
          <a:ext cx="3438726" cy="2318373"/>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CD642C-1E56-4732-99D4-D2CAEA0F07CA}">
      <dsp:nvSpPr>
        <dsp:cNvPr id="0" name=""/>
        <dsp:cNvSpPr/>
      </dsp:nvSpPr>
      <dsp:spPr>
        <a:xfrm rot="5400000">
          <a:off x="-301564" y="306772"/>
          <a:ext cx="2010431" cy="140730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Formulation of PICO </a:t>
          </a:r>
          <a:endParaRPr lang="en-IN" sz="2100" kern="1200" dirty="0"/>
        </a:p>
      </dsp:txBody>
      <dsp:txXfrm rot="5400000">
        <a:off x="-301564" y="306772"/>
        <a:ext cx="2010431" cy="1407302"/>
      </dsp:txXfrm>
    </dsp:sp>
    <dsp:sp modelId="{1010DEB8-8930-4874-9641-48C7EA82C651}">
      <dsp:nvSpPr>
        <dsp:cNvPr id="0" name=""/>
        <dsp:cNvSpPr/>
      </dsp:nvSpPr>
      <dsp:spPr>
        <a:xfrm rot="5400000">
          <a:off x="4424492" y="-3011982"/>
          <a:ext cx="1306780" cy="734116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IN" sz="1500" kern="1200" dirty="0" smtClean="0"/>
            <a:t> </a:t>
          </a:r>
          <a:r>
            <a:rPr lang="en-IN" sz="1800" kern="1200" dirty="0" smtClean="0"/>
            <a:t>Population of interest </a:t>
          </a:r>
          <a:endParaRPr lang="en-IN" sz="1800" kern="1200" dirty="0"/>
        </a:p>
        <a:p>
          <a:pPr marL="171450" lvl="1" indent="-171450" algn="l" defTabSz="800100">
            <a:lnSpc>
              <a:spcPct val="90000"/>
            </a:lnSpc>
            <a:spcBef>
              <a:spcPct val="0"/>
            </a:spcBef>
            <a:spcAft>
              <a:spcPct val="15000"/>
            </a:spcAft>
            <a:buChar char="••"/>
          </a:pPr>
          <a:r>
            <a:rPr lang="en-IN" sz="1800" kern="1200" dirty="0" smtClean="0"/>
            <a:t> Intervention to be experimented/ evaluated </a:t>
          </a:r>
        </a:p>
        <a:p>
          <a:pPr marL="171450" lvl="1" indent="-171450" algn="l" defTabSz="800100">
            <a:lnSpc>
              <a:spcPct val="90000"/>
            </a:lnSpc>
            <a:spcBef>
              <a:spcPct val="0"/>
            </a:spcBef>
            <a:spcAft>
              <a:spcPct val="15000"/>
            </a:spcAft>
            <a:buChar char="••"/>
          </a:pPr>
          <a:r>
            <a:rPr lang="en-IN" sz="1800" kern="1200" dirty="0" smtClean="0"/>
            <a:t> Control to act as a comparison </a:t>
          </a:r>
        </a:p>
        <a:p>
          <a:pPr marL="171450" lvl="1" indent="-171450" algn="l" defTabSz="800100">
            <a:lnSpc>
              <a:spcPct val="90000"/>
            </a:lnSpc>
            <a:spcBef>
              <a:spcPct val="0"/>
            </a:spcBef>
            <a:spcAft>
              <a:spcPct val="15000"/>
            </a:spcAft>
            <a:buChar char="••"/>
          </a:pPr>
          <a:r>
            <a:rPr lang="en-IN" sz="1800" kern="1200" dirty="0" smtClean="0"/>
            <a:t> Outcomes of importance </a:t>
          </a:r>
          <a:endParaRPr lang="en-IN" sz="1800" kern="1200" dirty="0"/>
        </a:p>
        <a:p>
          <a:pPr marL="171450" lvl="1" indent="-171450" algn="l" defTabSz="800100">
            <a:lnSpc>
              <a:spcPct val="90000"/>
            </a:lnSpc>
            <a:spcBef>
              <a:spcPct val="0"/>
            </a:spcBef>
            <a:spcAft>
              <a:spcPct val="15000"/>
            </a:spcAft>
            <a:buChar char="••"/>
          </a:pPr>
          <a:r>
            <a:rPr lang="en-US" sz="1800" kern="1200" dirty="0" smtClean="0"/>
            <a:t>Protocol </a:t>
          </a:r>
          <a:endParaRPr lang="en-IN" sz="1800" kern="1200" dirty="0"/>
        </a:p>
      </dsp:txBody>
      <dsp:txXfrm rot="5400000">
        <a:off x="4424492" y="-3011982"/>
        <a:ext cx="1306780" cy="7341161"/>
      </dsp:txXfrm>
    </dsp:sp>
    <dsp:sp modelId="{3F9301DB-9877-4884-AC69-3D20B6EC4A8E}">
      <dsp:nvSpPr>
        <dsp:cNvPr id="0" name=""/>
        <dsp:cNvSpPr/>
      </dsp:nvSpPr>
      <dsp:spPr>
        <a:xfrm rot="5400000">
          <a:off x="-301564" y="2126972"/>
          <a:ext cx="2010431" cy="140730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Search For Evidence </a:t>
          </a:r>
          <a:endParaRPr lang="en-IN" sz="2100" kern="1200" dirty="0"/>
        </a:p>
      </dsp:txBody>
      <dsp:txXfrm rot="5400000">
        <a:off x="-301564" y="2126972"/>
        <a:ext cx="2010431" cy="1407302"/>
      </dsp:txXfrm>
    </dsp:sp>
    <dsp:sp modelId="{D6A74B8F-9146-4729-BD43-88550E2D803F}">
      <dsp:nvSpPr>
        <dsp:cNvPr id="0" name=""/>
        <dsp:cNvSpPr/>
      </dsp:nvSpPr>
      <dsp:spPr>
        <a:xfrm rot="5400000">
          <a:off x="4424492" y="-1191782"/>
          <a:ext cx="1306780" cy="734116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smtClean="0"/>
            <a:t>Comprehensive Search such that no research evidence is missed</a:t>
          </a:r>
          <a:endParaRPr lang="en-IN" sz="1900" kern="1200" dirty="0"/>
        </a:p>
        <a:p>
          <a:pPr marL="171450" lvl="1" indent="-171450" algn="l" defTabSz="844550">
            <a:lnSpc>
              <a:spcPct val="90000"/>
            </a:lnSpc>
            <a:spcBef>
              <a:spcPct val="0"/>
            </a:spcBef>
            <a:spcAft>
              <a:spcPct val="15000"/>
            </a:spcAft>
            <a:buChar char="••"/>
          </a:pPr>
          <a:r>
            <a:rPr lang="en-US" sz="1900" kern="1200" dirty="0" smtClean="0"/>
            <a:t>Screening through studies to obtain further studies for analysis</a:t>
          </a:r>
          <a:endParaRPr lang="en-IN" sz="1900" kern="1200" dirty="0"/>
        </a:p>
        <a:p>
          <a:pPr marL="171450" lvl="1" indent="-171450" algn="l" defTabSz="844550">
            <a:lnSpc>
              <a:spcPct val="90000"/>
            </a:lnSpc>
            <a:spcBef>
              <a:spcPct val="0"/>
            </a:spcBef>
            <a:spcAft>
              <a:spcPct val="15000"/>
            </a:spcAft>
            <a:buChar char="••"/>
          </a:pPr>
          <a:r>
            <a:rPr lang="en-US" sz="1900" kern="1200" dirty="0" smtClean="0"/>
            <a:t>Grey Literature Search </a:t>
          </a:r>
          <a:endParaRPr lang="en-IN" sz="1900" kern="1200" dirty="0"/>
        </a:p>
      </dsp:txBody>
      <dsp:txXfrm rot="5400000">
        <a:off x="4424492" y="-1191782"/>
        <a:ext cx="1306780" cy="7341161"/>
      </dsp:txXfrm>
    </dsp:sp>
    <dsp:sp modelId="{B3BB7DD0-4698-4051-84DD-8E83723B9F82}">
      <dsp:nvSpPr>
        <dsp:cNvPr id="0" name=""/>
        <dsp:cNvSpPr/>
      </dsp:nvSpPr>
      <dsp:spPr>
        <a:xfrm rot="5400000">
          <a:off x="-301564" y="3947172"/>
          <a:ext cx="2010431" cy="140730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Analysis and Review Brief</a:t>
          </a:r>
          <a:endParaRPr lang="en-IN" sz="2100" kern="1200" dirty="0"/>
        </a:p>
      </dsp:txBody>
      <dsp:txXfrm rot="5400000">
        <a:off x="-301564" y="3947172"/>
        <a:ext cx="2010431" cy="1407302"/>
      </dsp:txXfrm>
    </dsp:sp>
    <dsp:sp modelId="{97713395-EC41-406F-A21D-DBFA045BCC3C}">
      <dsp:nvSpPr>
        <dsp:cNvPr id="0" name=""/>
        <dsp:cNvSpPr/>
      </dsp:nvSpPr>
      <dsp:spPr>
        <a:xfrm rot="5400000">
          <a:off x="4424492" y="628417"/>
          <a:ext cx="1306780" cy="734116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endParaRPr lang="en-IN" sz="1900" kern="1200" dirty="0"/>
        </a:p>
        <a:p>
          <a:pPr marL="171450" lvl="1" indent="-171450" algn="l" defTabSz="844550">
            <a:lnSpc>
              <a:spcPct val="90000"/>
            </a:lnSpc>
            <a:spcBef>
              <a:spcPct val="0"/>
            </a:spcBef>
            <a:spcAft>
              <a:spcPct val="15000"/>
            </a:spcAft>
            <a:buChar char="••"/>
          </a:pPr>
          <a:r>
            <a:rPr lang="en-US" sz="1900" kern="1200" dirty="0" smtClean="0"/>
            <a:t>Data Collection &amp; analyses </a:t>
          </a:r>
          <a:endParaRPr lang="en-IN" sz="1900" kern="1200" dirty="0"/>
        </a:p>
        <a:p>
          <a:pPr marL="171450" lvl="1" indent="-171450" algn="l" defTabSz="844550">
            <a:lnSpc>
              <a:spcPct val="90000"/>
            </a:lnSpc>
            <a:spcBef>
              <a:spcPct val="0"/>
            </a:spcBef>
            <a:spcAft>
              <a:spcPct val="15000"/>
            </a:spcAft>
            <a:buChar char="••"/>
          </a:pPr>
          <a:r>
            <a:rPr lang="en-US" sz="1900" kern="1200" dirty="0" smtClean="0"/>
            <a:t>Interpretation </a:t>
          </a:r>
          <a:endParaRPr lang="en-IN" sz="1900" kern="1200" dirty="0"/>
        </a:p>
        <a:p>
          <a:pPr marL="171450" lvl="1" indent="-171450" algn="l" defTabSz="844550">
            <a:lnSpc>
              <a:spcPct val="90000"/>
            </a:lnSpc>
            <a:spcBef>
              <a:spcPct val="0"/>
            </a:spcBef>
            <a:spcAft>
              <a:spcPct val="15000"/>
            </a:spcAft>
            <a:buChar char="••"/>
          </a:pPr>
          <a:r>
            <a:rPr lang="en-US" sz="1900" kern="1200" dirty="0" smtClean="0"/>
            <a:t>Summary of Finding &amp; Review Brief</a:t>
          </a:r>
          <a:endParaRPr lang="en-IN" sz="1900" kern="1200" dirty="0"/>
        </a:p>
      </dsp:txBody>
      <dsp:txXfrm rot="5400000">
        <a:off x="4424492" y="628417"/>
        <a:ext cx="1306780" cy="7341161"/>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2DFC599-D9C2-4A21-ADFC-F933BA496F0E}">
      <dsp:nvSpPr>
        <dsp:cNvPr id="0" name=""/>
        <dsp:cNvSpPr/>
      </dsp:nvSpPr>
      <dsp:spPr>
        <a:xfrm>
          <a:off x="0" y="0"/>
          <a:ext cx="6099077" cy="104494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IN" sz="1900" kern="1200" dirty="0" smtClean="0"/>
            <a:t>All evidence summaries and priority questions to be send to stakeholders and open to modification </a:t>
          </a:r>
          <a:endParaRPr lang="en-IN" sz="1900" kern="1200" dirty="0"/>
        </a:p>
      </dsp:txBody>
      <dsp:txXfrm>
        <a:off x="0" y="0"/>
        <a:ext cx="4910449" cy="1044947"/>
      </dsp:txXfrm>
    </dsp:sp>
    <dsp:sp modelId="{4A882324-7F4D-4261-AB7D-2129A3716BCF}">
      <dsp:nvSpPr>
        <dsp:cNvPr id="0" name=""/>
        <dsp:cNvSpPr/>
      </dsp:nvSpPr>
      <dsp:spPr>
        <a:xfrm>
          <a:off x="455450" y="1190079"/>
          <a:ext cx="6099077" cy="1044947"/>
        </a:xfrm>
        <a:prstGeom prst="roundRect">
          <a:avLst>
            <a:gd name="adj" fmla="val 10000"/>
          </a:avLst>
        </a:prstGeom>
        <a:solidFill>
          <a:schemeClr val="accent4">
            <a:hueOff val="-802584"/>
            <a:satOff val="9922"/>
            <a:lumOff val="-32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IN" sz="1900" kern="1200" dirty="0" smtClean="0"/>
            <a:t>Survey of Priorities from patients/ affected groups </a:t>
          </a:r>
          <a:endParaRPr lang="en-IN" sz="1900" kern="1200" dirty="0"/>
        </a:p>
      </dsp:txBody>
      <dsp:txXfrm>
        <a:off x="455450" y="1190079"/>
        <a:ext cx="4964411" cy="1044947"/>
      </dsp:txXfrm>
    </dsp:sp>
    <dsp:sp modelId="{F4936DE4-0318-4EB2-8615-46616601E505}">
      <dsp:nvSpPr>
        <dsp:cNvPr id="0" name=""/>
        <dsp:cNvSpPr/>
      </dsp:nvSpPr>
      <dsp:spPr>
        <a:xfrm>
          <a:off x="910901" y="2380158"/>
          <a:ext cx="6099077" cy="1044947"/>
        </a:xfrm>
        <a:prstGeom prst="roundRect">
          <a:avLst>
            <a:gd name="adj" fmla="val 10000"/>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IN" sz="1900" kern="1200" dirty="0" smtClean="0"/>
            <a:t>Thematic session with slots for basic science, clinical medicine, laboratory medicine, clinical researchers &amp; identified interdisciplinary work</a:t>
          </a:r>
          <a:endParaRPr lang="en-IN" sz="1900" kern="1200" dirty="0"/>
        </a:p>
      </dsp:txBody>
      <dsp:txXfrm>
        <a:off x="910901" y="2380158"/>
        <a:ext cx="4964411" cy="1044947"/>
      </dsp:txXfrm>
    </dsp:sp>
    <dsp:sp modelId="{3745FD83-D37E-42EB-ADAE-A10913C5CD74}">
      <dsp:nvSpPr>
        <dsp:cNvPr id="0" name=""/>
        <dsp:cNvSpPr/>
      </dsp:nvSpPr>
      <dsp:spPr>
        <a:xfrm>
          <a:off x="1366351" y="3570237"/>
          <a:ext cx="6099077" cy="1044947"/>
        </a:xfrm>
        <a:prstGeom prst="roundRect">
          <a:avLst>
            <a:gd name="adj" fmla="val 10000"/>
          </a:avLst>
        </a:prstGeom>
        <a:solidFill>
          <a:schemeClr val="accent4">
            <a:hueOff val="-2407752"/>
            <a:satOff val="29768"/>
            <a:lumOff val="-970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smtClean="0"/>
            <a:t>Qualitative Lectures on community experiences </a:t>
          </a:r>
          <a:endParaRPr lang="en-IN" sz="1900" kern="1200" dirty="0"/>
        </a:p>
      </dsp:txBody>
      <dsp:txXfrm>
        <a:off x="1366351" y="3570237"/>
        <a:ext cx="4964411" cy="1044947"/>
      </dsp:txXfrm>
    </dsp:sp>
    <dsp:sp modelId="{9381C993-DE3F-43C4-8612-D0A39017E38C}">
      <dsp:nvSpPr>
        <dsp:cNvPr id="0" name=""/>
        <dsp:cNvSpPr/>
      </dsp:nvSpPr>
      <dsp:spPr>
        <a:xfrm>
          <a:off x="1821802" y="4760316"/>
          <a:ext cx="6099077" cy="1044947"/>
        </a:xfrm>
        <a:prstGeom prst="roundRect">
          <a:avLst>
            <a:gd name="adj" fmla="val 10000"/>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IN" sz="1900" kern="1200" dirty="0" smtClean="0"/>
            <a:t>Final session consensus on priority recommendations, discussion on potential collaborations &amp; advocacy</a:t>
          </a:r>
          <a:endParaRPr lang="en-IN" sz="1900" kern="1200" dirty="0"/>
        </a:p>
      </dsp:txBody>
      <dsp:txXfrm>
        <a:off x="1821802" y="4760316"/>
        <a:ext cx="4964411" cy="1044947"/>
      </dsp:txXfrm>
    </dsp:sp>
    <dsp:sp modelId="{8384316C-CD9F-42E5-8AF4-D29DD1CD3507}">
      <dsp:nvSpPr>
        <dsp:cNvPr id="0" name=""/>
        <dsp:cNvSpPr/>
      </dsp:nvSpPr>
      <dsp:spPr>
        <a:xfrm>
          <a:off x="5419861" y="763392"/>
          <a:ext cx="679215" cy="679215"/>
        </a:xfrm>
        <a:prstGeom prst="downArrow">
          <a:avLst>
            <a:gd name="adj1" fmla="val 55000"/>
            <a:gd name="adj2" fmla="val 45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IN" sz="3200" kern="1200"/>
        </a:p>
      </dsp:txBody>
      <dsp:txXfrm>
        <a:off x="5419861" y="763392"/>
        <a:ext cx="679215" cy="679215"/>
      </dsp:txXfrm>
    </dsp:sp>
    <dsp:sp modelId="{59315D7D-FDC8-4B5F-BD26-076F7CBE08CF}">
      <dsp:nvSpPr>
        <dsp:cNvPr id="0" name=""/>
        <dsp:cNvSpPr/>
      </dsp:nvSpPr>
      <dsp:spPr>
        <a:xfrm>
          <a:off x="5875312" y="1953471"/>
          <a:ext cx="679215" cy="679215"/>
        </a:xfrm>
        <a:prstGeom prst="downArrow">
          <a:avLst>
            <a:gd name="adj1" fmla="val 55000"/>
            <a:gd name="adj2" fmla="val 45000"/>
          </a:avLst>
        </a:prstGeom>
        <a:solidFill>
          <a:schemeClr val="accent4">
            <a:tint val="40000"/>
            <a:alpha val="90000"/>
            <a:hueOff val="-1512656"/>
            <a:satOff val="-2001"/>
            <a:lumOff val="-462"/>
            <a:alphaOff val="0"/>
          </a:schemeClr>
        </a:solidFill>
        <a:ln w="25400" cap="flat" cmpd="sng" algn="ctr">
          <a:solidFill>
            <a:schemeClr val="accent4">
              <a:tint val="40000"/>
              <a:alpha val="90000"/>
              <a:hueOff val="-1512656"/>
              <a:satOff val="-2001"/>
              <a:lumOff val="-46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IN" sz="3200" kern="1200"/>
        </a:p>
      </dsp:txBody>
      <dsp:txXfrm>
        <a:off x="5875312" y="1953471"/>
        <a:ext cx="679215" cy="679215"/>
      </dsp:txXfrm>
    </dsp:sp>
    <dsp:sp modelId="{2F7A91DD-C790-4EE0-9E7E-3A914349E2C9}">
      <dsp:nvSpPr>
        <dsp:cNvPr id="0" name=""/>
        <dsp:cNvSpPr/>
      </dsp:nvSpPr>
      <dsp:spPr>
        <a:xfrm>
          <a:off x="6330762" y="3126134"/>
          <a:ext cx="679215" cy="679215"/>
        </a:xfrm>
        <a:prstGeom prst="downArrow">
          <a:avLst>
            <a:gd name="adj1" fmla="val 55000"/>
            <a:gd name="adj2" fmla="val 45000"/>
          </a:avLst>
        </a:prstGeom>
        <a:solidFill>
          <a:schemeClr val="accent4">
            <a:tint val="40000"/>
            <a:alpha val="90000"/>
            <a:hueOff val="-3025313"/>
            <a:satOff val="-4002"/>
            <a:lumOff val="-925"/>
            <a:alphaOff val="0"/>
          </a:schemeClr>
        </a:solidFill>
        <a:ln w="25400" cap="flat" cmpd="sng" algn="ctr">
          <a:solidFill>
            <a:schemeClr val="accent4">
              <a:tint val="40000"/>
              <a:alpha val="90000"/>
              <a:hueOff val="-3025313"/>
              <a:satOff val="-4002"/>
              <a:lumOff val="-92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IN" sz="3200" kern="1200"/>
        </a:p>
      </dsp:txBody>
      <dsp:txXfrm>
        <a:off x="6330762" y="3126134"/>
        <a:ext cx="679215" cy="679215"/>
      </dsp:txXfrm>
    </dsp:sp>
    <dsp:sp modelId="{F00D0E87-A6A0-4108-A49A-795F71EEA453}">
      <dsp:nvSpPr>
        <dsp:cNvPr id="0" name=""/>
        <dsp:cNvSpPr/>
      </dsp:nvSpPr>
      <dsp:spPr>
        <a:xfrm>
          <a:off x="6786213" y="4327824"/>
          <a:ext cx="679215" cy="679215"/>
        </a:xfrm>
        <a:prstGeom prst="downArrow">
          <a:avLst>
            <a:gd name="adj1" fmla="val 55000"/>
            <a:gd name="adj2" fmla="val 45000"/>
          </a:avLst>
        </a:prstGeom>
        <a:solidFill>
          <a:schemeClr val="accent4">
            <a:tint val="40000"/>
            <a:alpha val="90000"/>
            <a:hueOff val="-4537969"/>
            <a:satOff val="-6003"/>
            <a:lumOff val="-1387"/>
            <a:alphaOff val="0"/>
          </a:schemeClr>
        </a:solidFill>
        <a:ln w="25400" cap="flat" cmpd="sng" algn="ctr">
          <a:solidFill>
            <a:schemeClr val="accent4">
              <a:tint val="40000"/>
              <a:alpha val="90000"/>
              <a:hueOff val="-4537969"/>
              <a:satOff val="-6003"/>
              <a:lumOff val="-138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IN" sz="3200" kern="1200"/>
        </a:p>
      </dsp:txBody>
      <dsp:txXfrm>
        <a:off x="6786213" y="4327824"/>
        <a:ext cx="679215" cy="679215"/>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F44D254-4ED6-450E-A3EF-E73D96AF965C}">
      <dsp:nvSpPr>
        <dsp:cNvPr id="0" name=""/>
        <dsp:cNvSpPr/>
      </dsp:nvSpPr>
      <dsp:spPr>
        <a:xfrm>
          <a:off x="0" y="232144"/>
          <a:ext cx="72008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kern="1200" dirty="0" smtClean="0"/>
            <a:t>Deliberative quest</a:t>
          </a:r>
          <a:endParaRPr lang="en-IN" sz="3200" kern="1200" dirty="0"/>
        </a:p>
      </dsp:txBody>
      <dsp:txXfrm>
        <a:off x="0" y="232144"/>
        <a:ext cx="7200800" cy="1216800"/>
      </dsp:txXfrm>
    </dsp:sp>
    <dsp:sp modelId="{B8FD8CD6-86D1-48FB-9082-E99A2C353832}">
      <dsp:nvSpPr>
        <dsp:cNvPr id="0" name=""/>
        <dsp:cNvSpPr/>
      </dsp:nvSpPr>
      <dsp:spPr>
        <a:xfrm>
          <a:off x="0" y="1448944"/>
          <a:ext cx="7200800"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2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smtClean="0"/>
            <a:t>To ensure voice of all stakeholders are heard</a:t>
          </a:r>
          <a:endParaRPr lang="en-IN" sz="2500" kern="1200" dirty="0"/>
        </a:p>
      </dsp:txBody>
      <dsp:txXfrm>
        <a:off x="0" y="1448944"/>
        <a:ext cx="7200800" cy="529920"/>
      </dsp:txXfrm>
    </dsp:sp>
    <dsp:sp modelId="{041D0848-AED0-4171-B299-BE5E3A9CC7AD}">
      <dsp:nvSpPr>
        <dsp:cNvPr id="0" name=""/>
        <dsp:cNvSpPr/>
      </dsp:nvSpPr>
      <dsp:spPr>
        <a:xfrm>
          <a:off x="0" y="1978864"/>
          <a:ext cx="72008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kern="1200" dirty="0" smtClean="0"/>
            <a:t>Group Discussion</a:t>
          </a:r>
          <a:endParaRPr lang="en-IN" sz="3200" kern="1200" dirty="0"/>
        </a:p>
      </dsp:txBody>
      <dsp:txXfrm>
        <a:off x="0" y="1978864"/>
        <a:ext cx="7200800" cy="1216800"/>
      </dsp:txXfrm>
    </dsp:sp>
    <dsp:sp modelId="{C58B2311-D3D2-4501-9A62-FDCF90BB56BD}">
      <dsp:nvSpPr>
        <dsp:cNvPr id="0" name=""/>
        <dsp:cNvSpPr/>
      </dsp:nvSpPr>
      <dsp:spPr>
        <a:xfrm>
          <a:off x="0" y="3195664"/>
          <a:ext cx="7200800" cy="82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25"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dirty="0" smtClean="0"/>
            <a:t>With the aim of reaching consensus on priorities</a:t>
          </a:r>
          <a:endParaRPr lang="en-IN" sz="2500" kern="1200" dirty="0"/>
        </a:p>
        <a:p>
          <a:pPr marL="228600" lvl="1" indent="-228600" algn="l" defTabSz="1111250">
            <a:lnSpc>
              <a:spcPct val="90000"/>
            </a:lnSpc>
            <a:spcBef>
              <a:spcPct val="0"/>
            </a:spcBef>
            <a:spcAft>
              <a:spcPct val="20000"/>
            </a:spcAft>
            <a:buChar char="••"/>
          </a:pPr>
          <a:r>
            <a:rPr lang="en-US" sz="2500" kern="1200" dirty="0" smtClean="0"/>
            <a:t>Translating between different spheres of expertise </a:t>
          </a:r>
          <a:endParaRPr lang="en-IN" sz="2500" kern="1200" dirty="0"/>
        </a:p>
      </dsp:txBody>
      <dsp:txXfrm>
        <a:off x="0" y="3195664"/>
        <a:ext cx="7200800" cy="828000"/>
      </dsp:txXfrm>
    </dsp:sp>
    <dsp:sp modelId="{1C81DFBC-303A-4283-8190-98FF72110421}">
      <dsp:nvSpPr>
        <dsp:cNvPr id="0" name=""/>
        <dsp:cNvSpPr/>
      </dsp:nvSpPr>
      <dsp:spPr>
        <a:xfrm>
          <a:off x="0" y="4023664"/>
          <a:ext cx="7200800" cy="121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US" sz="3200" kern="1200" dirty="0" smtClean="0"/>
            <a:t>Use foresight and Don’t Shy from stepping back. </a:t>
          </a:r>
          <a:endParaRPr lang="en-IN" sz="3200" kern="1200" dirty="0"/>
        </a:p>
      </dsp:txBody>
      <dsp:txXfrm>
        <a:off x="0" y="4023664"/>
        <a:ext cx="7200800" cy="1216800"/>
      </dsp:txXfrm>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C238408C-6839-46EE-8131-EDA75C487F2E}" type="datetimeFigureOut">
              <a:rPr lang="en-US" smtClean="0"/>
              <a:pPr/>
              <a:t>9/23/2014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87D77045-401A-4D5E-BFE3-54C21A8A663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D77045-401A-4D5E-BFE3-54C21A8A663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a:r>
              <a:rPr lang="en-IN" sz="1200" b="0" i="0" kern="1200" dirty="0" smtClean="0">
                <a:solidFill>
                  <a:schemeClr val="tx1"/>
                </a:solidFill>
                <a:latin typeface="+mn-lt"/>
                <a:ea typeface="+mn-ea"/>
                <a:cs typeface="+mn-cs"/>
              </a:rPr>
              <a:t>Factors impeding the success of scale-up that emerged from the key informant interviews, and which are areas for future investigation, include: complexity of the intervention and lack of technical consensus; limited human resource, leadership, management, and health systems capacity; poor application of proven diffusion techniques; lack of engagement of local implementers and of the adopting community; and inadequate integration of research into scale-up efforts.</a:t>
            </a:r>
          </a:p>
          <a:p>
            <a:r>
              <a:rPr lang="en-IN" smtClean="0"/>
              <a:t/>
            </a:r>
            <a:br>
              <a:rPr lang="en-IN" smtClean="0"/>
            </a:br>
            <a:endParaRPr lang="en-IN"/>
          </a:p>
        </p:txBody>
      </p:sp>
      <p:sp>
        <p:nvSpPr>
          <p:cNvPr id="4" name="Slide Number Placeholder 3"/>
          <p:cNvSpPr>
            <a:spLocks noGrp="1"/>
          </p:cNvSpPr>
          <p:nvPr>
            <p:ph type="sldNum" sz="quarter" idx="10"/>
          </p:nvPr>
        </p:nvSpPr>
        <p:spPr/>
        <p:txBody>
          <a:bodyPr/>
          <a:lstStyle/>
          <a:p>
            <a:fld id="{87D77045-401A-4D5E-BFE3-54C21A8A663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a:r>
              <a:rPr lang="en-IN" sz="1200" b="0" i="0" kern="1200" dirty="0" smtClean="0">
                <a:solidFill>
                  <a:schemeClr val="tx1"/>
                </a:solidFill>
                <a:latin typeface="+mn-lt"/>
                <a:ea typeface="+mn-ea"/>
                <a:cs typeface="+mn-cs"/>
              </a:rPr>
              <a:t>Factors impeding the success of scale-up that emerged from the key informant interviews, and which are areas for future investigation, include: complexity of the intervention and lack of technical consensus; limited human resource, leadership, management, and health systems capacity; poor application of proven diffusion techniques; lack of engagement of local implementers and of the adopting community; and inadequate integration of research into scale-up efforts.</a:t>
            </a:r>
          </a:p>
          <a:p>
            <a:r>
              <a:rPr lang="en-IN" dirty="0" smtClean="0"/>
              <a:t/>
            </a:r>
            <a:br>
              <a:rPr lang="en-IN" dirty="0" smtClean="0"/>
            </a:br>
            <a:endParaRPr lang="en-US" dirty="0"/>
          </a:p>
        </p:txBody>
      </p:sp>
      <p:sp>
        <p:nvSpPr>
          <p:cNvPr id="4" name="Slide Number Placeholder 3"/>
          <p:cNvSpPr>
            <a:spLocks noGrp="1"/>
          </p:cNvSpPr>
          <p:nvPr>
            <p:ph type="sldNum" sz="quarter" idx="10"/>
          </p:nvPr>
        </p:nvSpPr>
        <p:spPr/>
        <p:txBody>
          <a:bodyPr/>
          <a:lstStyle/>
          <a:p>
            <a:fld id="{87D77045-401A-4D5E-BFE3-54C21A8A663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87D77045-401A-4D5E-BFE3-54C21A8A6634}"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87D77045-401A-4D5E-BFE3-54C21A8A6634}"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i="1" kern="1200" dirty="0" smtClean="0">
                <a:solidFill>
                  <a:schemeClr val="tx1"/>
                </a:solidFill>
                <a:latin typeface="+mn-lt"/>
                <a:ea typeface="+mn-ea"/>
                <a:cs typeface="+mn-cs"/>
              </a:rPr>
              <a:t>Macro-level:</a:t>
            </a:r>
            <a:r>
              <a:rPr lang="en-GB" sz="1200" kern="1200" dirty="0" smtClean="0">
                <a:solidFill>
                  <a:schemeClr val="tx1"/>
                </a:solidFill>
                <a:latin typeface="+mn-lt"/>
                <a:ea typeface="+mn-ea"/>
                <a:cs typeface="+mn-cs"/>
              </a:rPr>
              <a:t> identifying and prioritising broad topic areas for the group to define the general direction of the group in a specific field</a:t>
            </a:r>
            <a:endParaRPr lang="en-IN" sz="1200" kern="1200" dirty="0" smtClean="0">
              <a:solidFill>
                <a:schemeClr val="tx1"/>
              </a:solidFill>
              <a:latin typeface="+mn-lt"/>
              <a:ea typeface="+mn-ea"/>
              <a:cs typeface="+mn-cs"/>
            </a:endParaRPr>
          </a:p>
          <a:p>
            <a:r>
              <a:rPr lang="en-GB" sz="1200" i="1" kern="1200" dirty="0" err="1" smtClean="0">
                <a:solidFill>
                  <a:schemeClr val="tx1"/>
                </a:solidFill>
                <a:latin typeface="+mn-lt"/>
                <a:ea typeface="+mn-ea"/>
                <a:cs typeface="+mn-cs"/>
              </a:rPr>
              <a:t>Meso</a:t>
            </a:r>
            <a:r>
              <a:rPr lang="en-GB" sz="1200" i="1" kern="1200" dirty="0" smtClean="0">
                <a:solidFill>
                  <a:schemeClr val="tx1"/>
                </a:solidFill>
                <a:latin typeface="+mn-lt"/>
                <a:ea typeface="+mn-ea"/>
                <a:cs typeface="+mn-cs"/>
              </a:rPr>
              <a:t>-level</a:t>
            </a:r>
            <a:r>
              <a:rPr lang="en-GB" sz="1200" kern="1200" dirty="0" smtClean="0">
                <a:solidFill>
                  <a:schemeClr val="tx1"/>
                </a:solidFill>
                <a:latin typeface="+mn-lt"/>
                <a:ea typeface="+mn-ea"/>
                <a:cs typeface="+mn-cs"/>
              </a:rPr>
              <a:t>: identifying and prioritising research questions for the group. The questions might be broad and narrow depending on the data (qualitative or quantitative) derived from the exercise</a:t>
            </a:r>
            <a:endParaRPr lang="en-IN" sz="1200" kern="1200" dirty="0" smtClean="0">
              <a:solidFill>
                <a:schemeClr val="tx1"/>
              </a:solidFill>
              <a:latin typeface="+mn-lt"/>
              <a:ea typeface="+mn-ea"/>
              <a:cs typeface="+mn-cs"/>
            </a:endParaRPr>
          </a:p>
          <a:p>
            <a:r>
              <a:rPr lang="en-GB" sz="1200" i="1" kern="1200" dirty="0" smtClean="0">
                <a:solidFill>
                  <a:schemeClr val="tx1"/>
                </a:solidFill>
                <a:latin typeface="+mn-lt"/>
                <a:ea typeface="+mn-ea"/>
                <a:cs typeface="+mn-cs"/>
              </a:rPr>
              <a:t>Micro-level</a:t>
            </a:r>
            <a:r>
              <a:rPr lang="en-GB" sz="1200" kern="1200" dirty="0" smtClean="0">
                <a:solidFill>
                  <a:schemeClr val="tx1"/>
                </a:solidFill>
                <a:latin typeface="+mn-lt"/>
                <a:ea typeface="+mn-ea"/>
                <a:cs typeface="+mn-cs"/>
              </a:rPr>
              <a:t>: identifying and prioritising focused clinical questions for systematic reviews. The questions are constructed to be addressed either by a Cochrane Systematic Review or Cochrane Overviews of Review. However, this is the most difficult one as there are still a lot of open methodological questions how we best can translate uncertainties of our stakeholders into focused questions for systematic reviews. </a:t>
            </a:r>
            <a:endParaRPr lang="en-IN" sz="1200" kern="1200" dirty="0" smtClean="0">
              <a:solidFill>
                <a:schemeClr val="tx1"/>
              </a:solidFill>
              <a:latin typeface="+mn-lt"/>
              <a:ea typeface="+mn-ea"/>
              <a:cs typeface="+mn-cs"/>
            </a:endParaRPr>
          </a:p>
          <a:p>
            <a:endParaRPr lang="en-IN" dirty="0"/>
          </a:p>
        </p:txBody>
      </p:sp>
      <p:sp>
        <p:nvSpPr>
          <p:cNvPr id="4" name="Slide Number Placeholder 3"/>
          <p:cNvSpPr>
            <a:spLocks noGrp="1"/>
          </p:cNvSpPr>
          <p:nvPr>
            <p:ph type="sldNum" sz="quarter" idx="10"/>
          </p:nvPr>
        </p:nvSpPr>
        <p:spPr/>
        <p:txBody>
          <a:bodyPr/>
          <a:lstStyle/>
          <a:p>
            <a:fld id="{87D77045-401A-4D5E-BFE3-54C21A8A6634}"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87D77045-401A-4D5E-BFE3-54C21A8A6634}" type="slidenum">
              <a:rPr lang="en-US" smtClean="0"/>
              <a:pPr/>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D77045-401A-4D5E-BFE3-54C21A8A6634}"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43653DA-8BF4-4869-96FE-9BCF43372D46}" type="datetimeFigureOut">
              <a:rPr lang="en-US" smtClean="0"/>
              <a:pPr/>
              <a:t>9/23/2014</a:t>
            </a:fld>
            <a:endParaRPr lang="en-US"/>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72AC53DF-4216-466D-99A7-94400E6C2A25}"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3816DF-213E-421B-92D3-C068DBB023D6}" type="datetimeFigureOut">
              <a:rPr lang="en-US" smtClean="0">
                <a:solidFill>
                  <a:schemeClr val="tx2"/>
                </a:solidFill>
              </a:rPr>
              <a:pPr/>
              <a:t>9/23/2014</a:t>
            </a:fld>
            <a:endParaRPr lang="en-US" sz="1100" dirty="0">
              <a:solidFill>
                <a:schemeClr val="tx2"/>
              </a:solidFill>
            </a:endParaRPr>
          </a:p>
        </p:txBody>
      </p:sp>
      <p:sp>
        <p:nvSpPr>
          <p:cNvPr id="5" name="Footer Placeholder 4"/>
          <p:cNvSpPr>
            <a:spLocks noGrp="1"/>
          </p:cNvSpPr>
          <p:nvPr>
            <p:ph type="ftr" sz="quarter" idx="11"/>
          </p:nvPr>
        </p:nvSpPr>
        <p:spPr/>
        <p:txBody>
          <a:bodyPr/>
          <a:lstStyle>
            <a:extLst/>
          </a:lstStyle>
          <a:p>
            <a:pPr algn="r"/>
            <a:endParaRPr lang="en-US" sz="1100" dirty="0">
              <a:solidFill>
                <a:schemeClr val="tx2"/>
              </a:solidFill>
            </a:endParaRPr>
          </a:p>
        </p:txBody>
      </p:sp>
      <p:sp>
        <p:nvSpPr>
          <p:cNvPr id="6" name="Slide Number Placeholder 5"/>
          <p:cNvSpPr>
            <a:spLocks noGrp="1"/>
          </p:cNvSpPr>
          <p:nvPr>
            <p:ph type="sldNum" sz="quarter" idx="12"/>
          </p:nvPr>
        </p:nvSpPr>
        <p:spPr/>
        <p:txBody>
          <a:bodyPr/>
          <a:lstStyle>
            <a:extLst/>
          </a:lstStyle>
          <a:p>
            <a:pPr algn="l"/>
            <a:fld id="{72AC53DF-4216-466D-99A7-94400E6C2A25}" type="slidenum">
              <a:rPr lang="en-US" sz="1200" smtClean="0">
                <a:solidFill>
                  <a:schemeClr val="tx2"/>
                </a:solidFill>
              </a:rPr>
              <a:pPr algn="l"/>
              <a:t>‹#›</a:t>
            </a:fld>
            <a:endParaRPr lang="en-US" sz="1200">
              <a:solidFill>
                <a:schemeClr val="tx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3816DF-213E-421B-92D3-C068DBB023D6}" type="datetimeFigureOut">
              <a:rPr lang="en-US" smtClean="0">
                <a:solidFill>
                  <a:schemeClr val="tx2"/>
                </a:solidFill>
              </a:rPr>
              <a:pPr/>
              <a:t>9/23/2014</a:t>
            </a:fld>
            <a:endParaRPr lang="en-US" sz="1100" dirty="0">
              <a:solidFill>
                <a:schemeClr val="tx2"/>
              </a:solidFill>
            </a:endParaRPr>
          </a:p>
        </p:txBody>
      </p:sp>
      <p:sp>
        <p:nvSpPr>
          <p:cNvPr id="5" name="Footer Placeholder 4"/>
          <p:cNvSpPr>
            <a:spLocks noGrp="1"/>
          </p:cNvSpPr>
          <p:nvPr>
            <p:ph type="ftr" sz="quarter" idx="11"/>
          </p:nvPr>
        </p:nvSpPr>
        <p:spPr/>
        <p:txBody>
          <a:bodyPr/>
          <a:lstStyle>
            <a:extLst/>
          </a:lstStyle>
          <a:p>
            <a:pPr algn="r"/>
            <a:endParaRPr lang="en-US" sz="1100" dirty="0">
              <a:solidFill>
                <a:schemeClr val="tx2"/>
              </a:solidFill>
            </a:endParaRPr>
          </a:p>
        </p:txBody>
      </p:sp>
      <p:sp>
        <p:nvSpPr>
          <p:cNvPr id="6" name="Slide Number Placeholder 5"/>
          <p:cNvSpPr>
            <a:spLocks noGrp="1"/>
          </p:cNvSpPr>
          <p:nvPr>
            <p:ph type="sldNum" sz="quarter" idx="12"/>
          </p:nvPr>
        </p:nvSpPr>
        <p:spPr/>
        <p:txBody>
          <a:bodyPr/>
          <a:lstStyle>
            <a:extLst/>
          </a:lstStyle>
          <a:p>
            <a:pPr algn="l"/>
            <a:fld id="{72AC53DF-4216-466D-99A7-94400E6C2A25}" type="slidenum">
              <a:rPr lang="en-US" sz="1200" smtClean="0">
                <a:solidFill>
                  <a:schemeClr val="tx2"/>
                </a:solidFill>
              </a:rPr>
              <a:pPr algn="l"/>
              <a:t>‹#›</a:t>
            </a:fld>
            <a:endParaRPr lang="en-US" sz="1200">
              <a:solidFill>
                <a:schemeClr val="tx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7129108-AC8D-4212-9283-60D9E99BF07A}" type="datetimeFigureOut">
              <a:rPr lang="en-US" smtClean="0"/>
              <a:pPr/>
              <a:t>9/23/2014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6DED3D3-6235-4F4C-B439-DF277FB555A7}" type="datetimeFigureOut">
              <a:rPr lang="en-US" smtClean="0"/>
              <a:pPr/>
              <a:t>9/23/2014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AD93096-5B34-4342-9326-69289CEAE4C2}"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B5F1E3E-4B2F-4895-B65E-28B2E64F39F6}" type="datetimeFigureOut">
              <a:rPr lang="en-US" smtClean="0"/>
              <a:pPr/>
              <a:t>9/23/2014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3085435-8225-4333-BFFA-0096413F0D76}" type="datetimeFigureOut">
              <a:rPr lang="en-US" smtClean="0"/>
              <a:pPr/>
              <a:t>9/23/2014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783C494-2A87-468C-A21B-CB14FB9ABB00}" type="datetimeFigureOut">
              <a:rPr lang="en-US" smtClean="0"/>
              <a:pPr/>
              <a:t>9/23/2014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9A180FA0-5B31-4864-A2BB-719EA5A679C6}" type="datetimeFigureOut">
              <a:rPr lang="en-US" smtClean="0"/>
              <a:pPr/>
              <a:t>9/23/2014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AD93096-5B34-4342-9326-69289CEAE4C2}"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BECC0C8-36B8-442A-833D-B6AACE86BB77}" type="datetimeFigureOut">
              <a:rPr lang="en-US" smtClean="0"/>
              <a:pPr/>
              <a:t>9/23/2014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1E20EC5-AC53-4169-941E-EDF10CD23748}" type="datetimeFigureOut">
              <a:rPr lang="en-US" smtClean="0"/>
              <a:pPr/>
              <a:t>9/23/2014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AD93096-5B34-4342-9326-69289CEAE4C2}"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D3816DF-213E-421B-92D3-C068DBB023D6}" type="datetimeFigureOut">
              <a:rPr lang="en-US" smtClean="0">
                <a:solidFill>
                  <a:schemeClr val="tx2"/>
                </a:solidFill>
              </a:rPr>
              <a:pPr/>
              <a:t>9/23/2014</a:t>
            </a:fld>
            <a:endParaRPr lang="en-US" sz="1100" dirty="0">
              <a:solidFill>
                <a:schemeClr val="tx2"/>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lgn="r"/>
            <a:endParaRPr lang="en-US" sz="1100" dirty="0">
              <a:solidFill>
                <a:schemeClr val="tx2"/>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lgn="l"/>
            <a:fld id="{72AC53DF-4216-466D-99A7-94400E6C2A25}" type="slidenum">
              <a:rPr lang="en-US" sz="1200" smtClean="0">
                <a:solidFill>
                  <a:schemeClr val="tx2"/>
                </a:solidFill>
              </a:rPr>
              <a:pPr algn="l"/>
              <a:t>‹#›</a:t>
            </a:fld>
            <a:endParaRPr lang="en-US" sz="1200">
              <a:solidFill>
                <a:schemeClr val="tx2"/>
              </a:solidFill>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ctrTitle"/>
          </p:nvPr>
        </p:nvSpPr>
        <p:spPr>
          <a:xfrm>
            <a:off x="1043608" y="1124744"/>
            <a:ext cx="8100392" cy="1628800"/>
          </a:xfrm>
        </p:spPr>
        <p:txBody>
          <a:bodyPr>
            <a:noAutofit/>
          </a:bodyPr>
          <a:lstStyle>
            <a:extLst/>
          </a:lstStyle>
          <a:p>
            <a:pPr algn="ctr"/>
            <a:r>
              <a:rPr lang="en-IN" sz="4800" b="1" dirty="0" smtClean="0">
                <a:solidFill>
                  <a:schemeClr val="accent1"/>
                </a:solidFill>
              </a:rPr>
              <a:t>THE  EVIDENCE  SANDWICH MODEL  </a:t>
            </a:r>
            <a:endParaRPr lang="en-IN" sz="4800" b="1" dirty="0">
              <a:solidFill>
                <a:schemeClr val="accent1"/>
              </a:solidFill>
            </a:endParaRPr>
          </a:p>
        </p:txBody>
      </p:sp>
      <p:sp>
        <p:nvSpPr>
          <p:cNvPr id="5" name="Rectangle 4"/>
          <p:cNvSpPr>
            <a:spLocks noGrp="1"/>
          </p:cNvSpPr>
          <p:nvPr>
            <p:ph type="subTitle" idx="1"/>
          </p:nvPr>
        </p:nvSpPr>
        <p:spPr>
          <a:xfrm>
            <a:off x="1187624" y="4293096"/>
            <a:ext cx="7406640" cy="1440160"/>
          </a:xfrm>
        </p:spPr>
        <p:txBody>
          <a:bodyPr>
            <a:normAutofit/>
          </a:bodyPr>
          <a:lstStyle>
            <a:extLst/>
          </a:lstStyle>
          <a:p>
            <a:endParaRPr lang="en-US" sz="1800" b="1" dirty="0" smtClean="0"/>
          </a:p>
          <a:p>
            <a:r>
              <a:rPr lang="en-US" sz="1800" b="1" dirty="0" smtClean="0"/>
              <a:t>Dr. Soumyadeep Bhaumik</a:t>
            </a:r>
            <a:endParaRPr lang="en-GB" sz="1800" dirty="0" smtClean="0"/>
          </a:p>
          <a:p>
            <a:r>
              <a:rPr lang="en-US" sz="1800" dirty="0" err="1" smtClean="0"/>
              <a:t>BioMedical</a:t>
            </a:r>
            <a:r>
              <a:rPr lang="en-US" sz="1800" dirty="0" smtClean="0"/>
              <a:t> Genomics Centre, Kolkata</a:t>
            </a:r>
          </a:p>
          <a:p>
            <a:r>
              <a:rPr lang="en-US" sz="1800" dirty="0" smtClean="0"/>
              <a:t>drsoumyadeepbhaumik@gmail.com </a:t>
            </a:r>
            <a:endParaRPr lang="en-US" sz="1800" dirty="0"/>
          </a:p>
        </p:txBody>
      </p:sp>
      <p:sp>
        <p:nvSpPr>
          <p:cNvPr id="6" name="TextBox 5"/>
          <p:cNvSpPr txBox="1"/>
          <p:nvPr/>
        </p:nvSpPr>
        <p:spPr>
          <a:xfrm>
            <a:off x="1763688" y="2852936"/>
            <a:ext cx="6840760" cy="1384995"/>
          </a:xfrm>
          <a:prstGeom prst="rect">
            <a:avLst/>
          </a:prstGeom>
          <a:noFill/>
        </p:spPr>
        <p:txBody>
          <a:bodyPr wrap="square" rtlCol="0">
            <a:spAutoFit/>
          </a:bodyPr>
          <a:lstStyle/>
          <a:p>
            <a:pPr algn="ctr"/>
            <a:r>
              <a:rPr lang="en-IN" sz="2800" b="1" dirty="0" smtClean="0"/>
              <a:t>Research priority setting exercises: how to reach and address needs of disadvantaged groups</a:t>
            </a:r>
            <a:endParaRPr lang="en-IN" sz="2800" b="1" dirty="0"/>
          </a:p>
        </p:txBody>
      </p:sp>
      <p:pic>
        <p:nvPicPr>
          <p:cNvPr id="7" name="Picture 6" descr="Capture.JPG"/>
          <p:cNvPicPr>
            <a:picLocks noChangeAspect="1"/>
          </p:cNvPicPr>
          <p:nvPr/>
        </p:nvPicPr>
        <p:blipFill>
          <a:blip r:embed="rId3" cstate="print"/>
          <a:stretch>
            <a:fillRect/>
          </a:stretch>
        </p:blipFill>
        <p:spPr>
          <a:xfrm>
            <a:off x="971600" y="0"/>
            <a:ext cx="8172400" cy="1124744"/>
          </a:xfrm>
          <a:prstGeom prst="rect">
            <a:avLst/>
          </a:prstGeom>
        </p:spPr>
      </p:pic>
      <p:sp>
        <p:nvSpPr>
          <p:cNvPr id="8" name="TextBox 7"/>
          <p:cNvSpPr txBox="1"/>
          <p:nvPr/>
        </p:nvSpPr>
        <p:spPr>
          <a:xfrm>
            <a:off x="1763688" y="6488668"/>
            <a:ext cx="5688632" cy="369332"/>
          </a:xfrm>
          <a:prstGeom prst="rect">
            <a:avLst/>
          </a:prstGeom>
          <a:noFill/>
        </p:spPr>
        <p:txBody>
          <a:bodyPr wrap="square" rtlCol="0">
            <a:spAutoFit/>
          </a:bodyPr>
          <a:lstStyle/>
          <a:p>
            <a:pPr algn="ctr"/>
            <a:r>
              <a:rPr lang="en-US" dirty="0" smtClean="0"/>
              <a:t>No Competing Interests &amp; Not Funded </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Elucidating Research Questions</a:t>
            </a:r>
            <a:endParaRPr lang="en-IN" dirty="0"/>
          </a:p>
        </p:txBody>
      </p:sp>
      <p:sp>
        <p:nvSpPr>
          <p:cNvPr id="3" name="Content Placeholder 2"/>
          <p:cNvSpPr>
            <a:spLocks noGrp="1"/>
          </p:cNvSpPr>
          <p:nvPr>
            <p:ph idx="1"/>
          </p:nvPr>
        </p:nvSpPr>
        <p:spPr>
          <a:xfrm>
            <a:off x="971600" y="1447800"/>
            <a:ext cx="7962088" cy="4933528"/>
          </a:xfrm>
        </p:spPr>
        <p:txBody>
          <a:bodyPr>
            <a:normAutofit fontScale="47500" lnSpcReduction="20000"/>
          </a:bodyPr>
          <a:lstStyle/>
          <a:p>
            <a:r>
              <a:rPr lang="en-IN" sz="5100" dirty="0" smtClean="0"/>
              <a:t>Identify the key stakeholders(including decision makers) affected by the results of this research agenda?</a:t>
            </a:r>
          </a:p>
          <a:p>
            <a:endParaRPr lang="en-IN" sz="5100" dirty="0" smtClean="0"/>
          </a:p>
          <a:p>
            <a:r>
              <a:rPr lang="en-IN" sz="5100" dirty="0" smtClean="0"/>
              <a:t>Stakeholder engagement is long-term. </a:t>
            </a:r>
          </a:p>
          <a:p>
            <a:endParaRPr lang="en-IN" sz="5100" dirty="0" smtClean="0"/>
          </a:p>
          <a:p>
            <a:r>
              <a:rPr lang="en-IN" sz="5100" dirty="0" smtClean="0"/>
              <a:t>Derive research questions from stakeholders as well as from data sources including from systematic reviews on relevant topics. </a:t>
            </a:r>
          </a:p>
          <a:p>
            <a:endParaRPr lang="en-IN" sz="5100" dirty="0" smtClean="0"/>
          </a:p>
          <a:p>
            <a:r>
              <a:rPr lang="en-IN" sz="5100" dirty="0" smtClean="0"/>
              <a:t>Research questions should not be only on clinical/public health safety and efficacy issue but also on implementation , ethics , training, capacity building etc.</a:t>
            </a:r>
          </a:p>
          <a:p>
            <a:endParaRPr lang="en-IN" sz="5100" dirty="0" smtClean="0"/>
          </a:p>
          <a:p>
            <a:r>
              <a:rPr lang="en-IN" sz="5100" dirty="0" smtClean="0"/>
              <a:t>Considerations defined previously to be refined </a:t>
            </a:r>
          </a:p>
          <a:p>
            <a:endParaRPr lang="en-IN" dirty="0" smtClean="0"/>
          </a:p>
          <a:p>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0" y="0"/>
            <a:ext cx="8659688" cy="707338"/>
          </a:xfrm>
        </p:spPr>
        <p:txBody>
          <a:bodyPr>
            <a:normAutofit fontScale="90000"/>
          </a:bodyPr>
          <a:lstStyle/>
          <a:p>
            <a:r>
              <a:rPr lang="en-US" dirty="0" smtClean="0"/>
              <a:t>Evidence  in Priority Setting Exercise</a:t>
            </a:r>
            <a:endParaRPr lang="en-IN" dirty="0"/>
          </a:p>
        </p:txBody>
      </p:sp>
      <p:graphicFrame>
        <p:nvGraphicFramePr>
          <p:cNvPr id="9" name="Diagram 8"/>
          <p:cNvGraphicFramePr/>
          <p:nvPr/>
        </p:nvGraphicFramePr>
        <p:xfrm>
          <a:off x="179512" y="908720"/>
          <a:ext cx="8748464" cy="5661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Mapping</a:t>
            </a:r>
            <a:endParaRPr lang="en-IN" dirty="0"/>
          </a:p>
        </p:txBody>
      </p:sp>
      <p:pic>
        <p:nvPicPr>
          <p:cNvPr id="4" name="Content Placeholder 3" descr="Capture.JPG"/>
          <p:cNvPicPr>
            <a:picLocks noGrp="1" noChangeAspect="1"/>
          </p:cNvPicPr>
          <p:nvPr>
            <p:ph idx="1"/>
          </p:nvPr>
        </p:nvPicPr>
        <p:blipFill>
          <a:blip r:embed="rId2" cstate="print"/>
          <a:stretch>
            <a:fillRect/>
          </a:stretch>
        </p:blipFill>
        <p:spPr>
          <a:xfrm>
            <a:off x="956972" y="1556792"/>
            <a:ext cx="8187028" cy="5301208"/>
          </a:xfrm>
          <a:ln>
            <a:solidFill>
              <a:schemeClr val="tx1"/>
            </a:solid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6568" y="332656"/>
            <a:ext cx="6567432" cy="3977605"/>
          </a:xfrm>
        </p:spPr>
        <p:txBody>
          <a:bodyPr>
            <a:normAutofit/>
          </a:bodyPr>
          <a:lstStyle/>
          <a:p>
            <a:r>
              <a:rPr lang="en-IN" dirty="0" smtClean="0"/>
              <a:t>Priority  setting  exercise  </a:t>
            </a:r>
            <a:br>
              <a:rPr lang="en-IN" dirty="0" smtClean="0"/>
            </a:br>
            <a:r>
              <a:rPr lang="en-IN" dirty="0" smtClean="0"/>
              <a:t/>
            </a:r>
            <a:br>
              <a:rPr lang="en-IN" dirty="0" smtClean="0"/>
            </a:br>
            <a:r>
              <a:rPr lang="en-IN" dirty="0" smtClean="0">
                <a:solidFill>
                  <a:schemeClr val="accent1"/>
                </a:solidFill>
              </a:rPr>
              <a:t>deliberative  process   &amp;  group  discussions </a:t>
            </a:r>
            <a:endParaRPr lang="en-IN" dirty="0">
              <a:solidFill>
                <a:schemeClr val="accent1"/>
              </a:solidFill>
            </a:endParaRPr>
          </a:p>
        </p:txBody>
      </p:sp>
      <p:sp>
        <p:nvSpPr>
          <p:cNvPr id="7" name="TextBox 6"/>
          <p:cNvSpPr txBox="1"/>
          <p:nvPr/>
        </p:nvSpPr>
        <p:spPr>
          <a:xfrm>
            <a:off x="4716016" y="6211669"/>
            <a:ext cx="3744416" cy="646331"/>
          </a:xfrm>
          <a:prstGeom prst="rect">
            <a:avLst/>
          </a:prstGeom>
          <a:noFill/>
        </p:spPr>
        <p:txBody>
          <a:bodyPr wrap="square" rtlCol="0">
            <a:spAutoFit/>
          </a:bodyPr>
          <a:lstStyle/>
          <a:p>
            <a:pPr>
              <a:buFont typeface="Arial" pitchFamily="34" charset="0"/>
              <a:buChar char="•"/>
            </a:pPr>
            <a:r>
              <a:rPr lang="en-US" dirty="0" smtClean="0"/>
              <a:t>Making research practical &amp; relevant</a:t>
            </a:r>
          </a:p>
          <a:p>
            <a:pPr>
              <a:buFont typeface="Arial" pitchFamily="34" charset="0"/>
              <a:buChar char="•"/>
            </a:pPr>
            <a:r>
              <a:rPr lang="en-US" dirty="0" smtClean="0"/>
              <a:t>Setting priorities</a:t>
            </a:r>
            <a:endParaRPr lang="en-IN" dirty="0"/>
          </a:p>
        </p:txBody>
      </p:sp>
      <p:sp>
        <p:nvSpPr>
          <p:cNvPr id="9" name="Rectangle 8"/>
          <p:cNvSpPr/>
          <p:nvPr/>
        </p:nvSpPr>
        <p:spPr>
          <a:xfrm rot="16200000">
            <a:off x="-1273378" y="3297714"/>
            <a:ext cx="6597353" cy="523221"/>
          </a:xfrm>
          <a:prstGeom prst="rect">
            <a:avLst/>
          </a:prstGeom>
        </p:spPr>
        <p:txBody>
          <a:bodyPr wrap="square">
            <a:spAutoFit/>
          </a:bodyPr>
          <a:lstStyle/>
          <a:p>
            <a:r>
              <a:rPr lang="en-US" sz="2800" b="1" dirty="0" smtClean="0">
                <a:solidFill>
                  <a:schemeClr val="tx2">
                    <a:lumMod val="60000"/>
                    <a:lumOff val="40000"/>
                  </a:schemeClr>
                </a:solidFill>
              </a:rPr>
              <a:t>EVIDENCE SANDWICH MODEL </a:t>
            </a:r>
            <a:endParaRPr lang="en-IN" sz="2800" b="1" dirty="0">
              <a:solidFill>
                <a:schemeClr val="tx2">
                  <a:lumMod val="60000"/>
                  <a:lumOff val="40000"/>
                </a:schemeClr>
              </a:solidFill>
            </a:endParaRPr>
          </a:p>
        </p:txBody>
      </p:sp>
      <p:pic>
        <p:nvPicPr>
          <p:cNvPr id="5" name="Picture 4" descr="Capture.JPG"/>
          <p:cNvPicPr>
            <a:picLocks noChangeAspect="1"/>
          </p:cNvPicPr>
          <p:nvPr/>
        </p:nvPicPr>
        <p:blipFill>
          <a:blip r:embed="rId2" cstate="print"/>
          <a:stretch>
            <a:fillRect/>
          </a:stretch>
        </p:blipFill>
        <p:spPr>
          <a:xfrm>
            <a:off x="2267744" y="3861048"/>
            <a:ext cx="4680520" cy="227643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0"/>
            <a:ext cx="7498080" cy="1143000"/>
          </a:xfrm>
        </p:spPr>
        <p:txBody>
          <a:bodyPr/>
          <a:lstStyle/>
          <a:p>
            <a:pPr algn="ctr"/>
            <a:r>
              <a:rPr lang="en-US" dirty="0" smtClean="0"/>
              <a:t>Priority Setting Process </a:t>
            </a:r>
            <a:endParaRPr lang="en-IN" dirty="0"/>
          </a:p>
        </p:txBody>
      </p:sp>
      <p:graphicFrame>
        <p:nvGraphicFramePr>
          <p:cNvPr id="9" name="Diagram 8"/>
          <p:cNvGraphicFramePr/>
          <p:nvPr/>
        </p:nvGraphicFramePr>
        <p:xfrm>
          <a:off x="971600" y="1052736"/>
          <a:ext cx="7920880" cy="5805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115616" y="0"/>
            <a:ext cx="7406640" cy="923362"/>
          </a:xfrm>
        </p:spPr>
        <p:txBody>
          <a:bodyPr/>
          <a:lstStyle/>
          <a:p>
            <a:pPr algn="ctr"/>
            <a:r>
              <a:rPr lang="en-US" dirty="0" smtClean="0"/>
              <a:t>Within a session …</a:t>
            </a:r>
            <a:endParaRPr lang="en-IN" dirty="0"/>
          </a:p>
        </p:txBody>
      </p:sp>
      <p:graphicFrame>
        <p:nvGraphicFramePr>
          <p:cNvPr id="10" name="Diagram 9"/>
          <p:cNvGraphicFramePr/>
          <p:nvPr/>
        </p:nvGraphicFramePr>
        <p:xfrm>
          <a:off x="1403648" y="980728"/>
          <a:ext cx="720080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Successful Priority Setting Needs Having the Sandwich Again </a:t>
            </a:r>
            <a:endParaRPr lang="en-IN" sz="4000" dirty="0"/>
          </a:p>
        </p:txBody>
      </p:sp>
      <p:pic>
        <p:nvPicPr>
          <p:cNvPr id="4" name="Content Placeholder 3" descr="sandwich-23473_640.png"/>
          <p:cNvPicPr>
            <a:picLocks noGrp="1" noChangeAspect="1"/>
          </p:cNvPicPr>
          <p:nvPr>
            <p:ph idx="1"/>
          </p:nvPr>
        </p:nvPicPr>
        <p:blipFill>
          <a:blip r:embed="rId3" cstate="print"/>
          <a:stretch>
            <a:fillRect/>
          </a:stretch>
        </p:blipFill>
        <p:spPr>
          <a:xfrm>
            <a:off x="1115616" y="2276872"/>
            <a:ext cx="7200800" cy="3600400"/>
          </a:xfrm>
        </p:spPr>
      </p:pic>
      <p:sp>
        <p:nvSpPr>
          <p:cNvPr id="5" name="Rectangle 4"/>
          <p:cNvSpPr/>
          <p:nvPr/>
        </p:nvSpPr>
        <p:spPr>
          <a:xfrm>
            <a:off x="2339752" y="3284984"/>
            <a:ext cx="5112568" cy="646331"/>
          </a:xfrm>
          <a:prstGeom prst="rect">
            <a:avLst/>
          </a:prstGeom>
        </p:spPr>
        <p:txBody>
          <a:bodyPr wrap="square">
            <a:spAutoFit/>
          </a:bodyPr>
          <a:lstStyle/>
          <a:p>
            <a:r>
              <a:rPr lang="en-IN" b="1" dirty="0" smtClean="0"/>
              <a:t>DEFINING OBJECTIVES, MARKING DOMAINS AND ELUCIDATING CRITERIA</a:t>
            </a:r>
            <a:endParaRPr lang="en-IN" b="1" dirty="0"/>
          </a:p>
        </p:txBody>
      </p:sp>
      <p:sp>
        <p:nvSpPr>
          <p:cNvPr id="6" name="TextBox 5"/>
          <p:cNvSpPr txBox="1"/>
          <p:nvPr/>
        </p:nvSpPr>
        <p:spPr>
          <a:xfrm>
            <a:off x="2771800" y="5013176"/>
            <a:ext cx="4176464" cy="369332"/>
          </a:xfrm>
          <a:prstGeom prst="rect">
            <a:avLst/>
          </a:prstGeom>
          <a:noFill/>
        </p:spPr>
        <p:txBody>
          <a:bodyPr wrap="square" rtlCol="0">
            <a:spAutoFit/>
          </a:bodyPr>
          <a:lstStyle/>
          <a:p>
            <a:r>
              <a:rPr lang="en-US" b="1" dirty="0" smtClean="0"/>
              <a:t>PRIORITY SETTING EXERCISE</a:t>
            </a:r>
            <a:endParaRPr lang="en-IN" b="1" dirty="0"/>
          </a:p>
        </p:txBody>
      </p:sp>
      <p:sp>
        <p:nvSpPr>
          <p:cNvPr id="7" name="TextBox 6"/>
          <p:cNvSpPr txBox="1"/>
          <p:nvPr/>
        </p:nvSpPr>
        <p:spPr>
          <a:xfrm>
            <a:off x="2483768" y="3933056"/>
            <a:ext cx="4392488" cy="769441"/>
          </a:xfrm>
          <a:prstGeom prst="rect">
            <a:avLst/>
          </a:prstGeom>
          <a:noFill/>
        </p:spPr>
        <p:txBody>
          <a:bodyPr wrap="square" rtlCol="0">
            <a:spAutoFit/>
          </a:bodyPr>
          <a:lstStyle/>
          <a:p>
            <a:pPr algn="ctr"/>
            <a:r>
              <a:rPr lang="en-US" sz="4400" b="1" dirty="0" smtClean="0">
                <a:ln>
                  <a:solidFill>
                    <a:schemeClr val="tx1"/>
                  </a:solidFill>
                </a:ln>
                <a:solidFill>
                  <a:srgbClr val="FF0000"/>
                </a:solidFill>
              </a:rPr>
              <a:t>EVIDENCE </a:t>
            </a:r>
            <a:endParaRPr lang="en-IN" sz="4400" b="1" dirty="0">
              <a:ln>
                <a:solidFill>
                  <a:schemeClr val="tx1"/>
                </a:solidFill>
              </a:ln>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71600" y="0"/>
            <a:ext cx="7962088" cy="1124744"/>
          </a:xfrm>
        </p:spPr>
        <p:txBody>
          <a:bodyPr>
            <a:normAutofit/>
          </a:bodyPr>
          <a:lstStyle/>
          <a:p>
            <a:r>
              <a:rPr lang="en-US" sz="4000" dirty="0" smtClean="0">
                <a:effectLst/>
              </a:rPr>
              <a:t>Why the Evidence Sandwich Model ? </a:t>
            </a:r>
            <a:endParaRPr lang="en-IN" sz="4000" dirty="0">
              <a:effectLst/>
            </a:endParaRPr>
          </a:p>
        </p:txBody>
      </p:sp>
      <p:sp>
        <p:nvSpPr>
          <p:cNvPr id="5" name="Content Placeholder 4"/>
          <p:cNvSpPr>
            <a:spLocks noGrp="1"/>
          </p:cNvSpPr>
          <p:nvPr>
            <p:ph sz="half" idx="1"/>
          </p:nvPr>
        </p:nvSpPr>
        <p:spPr>
          <a:xfrm>
            <a:off x="1331640" y="1340768"/>
            <a:ext cx="7560840" cy="4680520"/>
          </a:xfrm>
        </p:spPr>
        <p:txBody>
          <a:bodyPr>
            <a:normAutofit lnSpcReduction="10000"/>
          </a:bodyPr>
          <a:lstStyle/>
          <a:p>
            <a:r>
              <a:rPr lang="en-US" dirty="0" smtClean="0"/>
              <a:t>Broad format with adaptability .</a:t>
            </a:r>
          </a:p>
          <a:p>
            <a:r>
              <a:rPr lang="en-US" dirty="0" smtClean="0"/>
              <a:t>Structured to guide process.</a:t>
            </a:r>
            <a:endParaRPr lang="en-IN" dirty="0" smtClean="0"/>
          </a:p>
          <a:p>
            <a:r>
              <a:rPr lang="en-IN" dirty="0" smtClean="0"/>
              <a:t>Collaborative  &amp; Transparent .</a:t>
            </a:r>
          </a:p>
          <a:p>
            <a:r>
              <a:rPr lang="en-IN" dirty="0" smtClean="0"/>
              <a:t>Common ground with sense of ownership .</a:t>
            </a:r>
          </a:p>
          <a:p>
            <a:r>
              <a:rPr lang="en-IN" dirty="0" smtClean="0"/>
              <a:t>Introspection within at every step.</a:t>
            </a:r>
          </a:p>
          <a:p>
            <a:r>
              <a:rPr lang="en-US" dirty="0" smtClean="0"/>
              <a:t>Needs of disadvantaged groups addressed. </a:t>
            </a:r>
            <a:endParaRPr lang="en-IN" dirty="0" smtClean="0"/>
          </a:p>
          <a:p>
            <a:r>
              <a:rPr lang="en-IN" dirty="0" smtClean="0"/>
              <a:t>Ensures Equity .</a:t>
            </a:r>
          </a:p>
          <a:p>
            <a:r>
              <a:rPr lang="en-IN" dirty="0" smtClean="0"/>
              <a:t>Remains open-ended.</a:t>
            </a:r>
          </a:p>
          <a:p>
            <a:r>
              <a:rPr lang="en-IN" dirty="0" smtClean="0"/>
              <a:t>Ensures balance between best science versus trade-offs .</a:t>
            </a:r>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thank-you.jpg"/>
          <p:cNvPicPr>
            <a:picLocks noChangeAspect="1"/>
          </p:cNvPicPr>
          <p:nvPr/>
        </p:nvPicPr>
        <p:blipFill>
          <a:blip r:embed="rId3" cstate="print"/>
          <a:stretch>
            <a:fillRect/>
          </a:stretch>
        </p:blipFill>
        <p:spPr>
          <a:xfrm>
            <a:off x="1024437" y="0"/>
            <a:ext cx="8119563" cy="6858000"/>
          </a:xfrm>
          <a:prstGeom prst="rect">
            <a:avLst/>
          </a:prstGeom>
        </p:spPr>
      </p:pic>
      <p:sp>
        <p:nvSpPr>
          <p:cNvPr id="8" name="TextBox 7"/>
          <p:cNvSpPr txBox="1"/>
          <p:nvPr/>
        </p:nvSpPr>
        <p:spPr>
          <a:xfrm>
            <a:off x="1115616" y="5445224"/>
            <a:ext cx="7704856" cy="1015663"/>
          </a:xfrm>
          <a:prstGeom prst="rect">
            <a:avLst/>
          </a:prstGeom>
          <a:noFill/>
        </p:spPr>
        <p:txBody>
          <a:bodyPr wrap="square" rtlCol="0">
            <a:spAutoFit/>
          </a:bodyPr>
          <a:lstStyle/>
          <a:p>
            <a:r>
              <a:rPr lang="en-US" sz="2000" b="1" dirty="0" smtClean="0">
                <a:solidFill>
                  <a:srgbClr val="FFFFFF"/>
                </a:solidFill>
              </a:rPr>
              <a:t>Dr. Soumyadeep Bha</a:t>
            </a:r>
            <a:r>
              <a:rPr lang="en-US" sz="2000" b="1" dirty="0" smtClean="0"/>
              <a:t>umik</a:t>
            </a:r>
          </a:p>
          <a:p>
            <a:r>
              <a:rPr lang="en-US" sz="2000" b="1" dirty="0" err="1" smtClean="0">
                <a:solidFill>
                  <a:srgbClr val="FFFFFF"/>
                </a:solidFill>
              </a:rPr>
              <a:t>BioMedical</a:t>
            </a:r>
            <a:r>
              <a:rPr lang="en-US" sz="2000" b="1" dirty="0" smtClean="0">
                <a:solidFill>
                  <a:srgbClr val="FFFFFF"/>
                </a:solidFill>
              </a:rPr>
              <a:t> Genomics Ce</a:t>
            </a:r>
            <a:r>
              <a:rPr lang="en-US" sz="2000" b="1" dirty="0" smtClean="0"/>
              <a:t>ntre</a:t>
            </a:r>
          </a:p>
          <a:p>
            <a:r>
              <a:rPr lang="en-US" sz="2000" b="1" dirty="0" smtClean="0">
                <a:solidFill>
                  <a:srgbClr val="FFFFFF"/>
                </a:solidFill>
              </a:rPr>
              <a:t>Kolkata, India </a:t>
            </a:r>
          </a:p>
        </p:txBody>
      </p:sp>
      <p:pic>
        <p:nvPicPr>
          <p:cNvPr id="14" name="Picture 13" descr="1363308655_twitter-follow-me.png"/>
          <p:cNvPicPr>
            <a:picLocks noChangeAspect="1"/>
          </p:cNvPicPr>
          <p:nvPr/>
        </p:nvPicPr>
        <p:blipFill>
          <a:blip r:embed="rId4" cstate="print"/>
          <a:stretch>
            <a:fillRect/>
          </a:stretch>
        </p:blipFill>
        <p:spPr>
          <a:xfrm>
            <a:off x="1080120" y="3501008"/>
            <a:ext cx="792088" cy="792088"/>
          </a:xfrm>
          <a:prstGeom prst="rect">
            <a:avLst/>
          </a:prstGeom>
        </p:spPr>
      </p:pic>
      <p:sp>
        <p:nvSpPr>
          <p:cNvPr id="15" name="TextBox 14"/>
          <p:cNvSpPr txBox="1"/>
          <p:nvPr/>
        </p:nvSpPr>
        <p:spPr>
          <a:xfrm>
            <a:off x="1907704" y="3645024"/>
            <a:ext cx="1800200" cy="369332"/>
          </a:xfrm>
          <a:prstGeom prst="rect">
            <a:avLst/>
          </a:prstGeom>
          <a:noFill/>
        </p:spPr>
        <p:txBody>
          <a:bodyPr wrap="square" rtlCol="0">
            <a:spAutoFit/>
          </a:bodyPr>
          <a:lstStyle/>
          <a:p>
            <a:r>
              <a:rPr lang="en-US" dirty="0" smtClean="0"/>
              <a:t>DrSoumyadeepB</a:t>
            </a:r>
            <a:endParaRPr lang="en-IN" dirty="0"/>
          </a:p>
        </p:txBody>
      </p:sp>
      <p:sp>
        <p:nvSpPr>
          <p:cNvPr id="7" name="TextBox 6"/>
          <p:cNvSpPr txBox="1"/>
          <p:nvPr/>
        </p:nvSpPr>
        <p:spPr>
          <a:xfrm>
            <a:off x="2267744" y="0"/>
            <a:ext cx="4788024" cy="1384995"/>
          </a:xfrm>
          <a:prstGeom prst="rect">
            <a:avLst/>
          </a:prstGeom>
          <a:noFill/>
        </p:spPr>
        <p:txBody>
          <a:bodyPr wrap="square" rtlCol="0">
            <a:spAutoFit/>
          </a:bodyPr>
          <a:lstStyle/>
          <a:p>
            <a:pPr algn="ctr"/>
            <a:r>
              <a:rPr lang="en-US" sz="2400" b="1" dirty="0" smtClean="0"/>
              <a:t>More Resources : </a:t>
            </a:r>
          </a:p>
          <a:p>
            <a:pPr algn="ctr"/>
            <a:r>
              <a:rPr lang="en-US" sz="2400" b="1" dirty="0" smtClean="0"/>
              <a:t>www.capsmg.cochrane.org</a:t>
            </a:r>
          </a:p>
          <a:p>
            <a:endParaRPr lang="en-US" dirty="0" smtClean="0">
              <a:solidFill>
                <a:schemeClr val="bg2">
                  <a:lumMod val="50000"/>
                </a:schemeClr>
              </a:solidFill>
            </a:endParaRPr>
          </a:p>
          <a:p>
            <a:endParaRPr lang="en-IN" dirty="0">
              <a:solidFill>
                <a:schemeClr val="bg2">
                  <a:lumMod val="50000"/>
                </a:schemeClr>
              </a:solidFill>
            </a:endParaRPr>
          </a:p>
        </p:txBody>
      </p:sp>
      <p:sp>
        <p:nvSpPr>
          <p:cNvPr id="9" name="TextBox 8"/>
          <p:cNvSpPr txBox="1"/>
          <p:nvPr/>
        </p:nvSpPr>
        <p:spPr>
          <a:xfrm>
            <a:off x="4895528" y="2708920"/>
            <a:ext cx="4248472" cy="369332"/>
          </a:xfrm>
          <a:prstGeom prst="rect">
            <a:avLst/>
          </a:prstGeom>
          <a:noFill/>
        </p:spPr>
        <p:txBody>
          <a:bodyPr wrap="square" rtlCol="0">
            <a:spAutoFit/>
          </a:bodyPr>
          <a:lstStyle/>
          <a:p>
            <a:r>
              <a:rPr lang="en-US" b="1" dirty="0" smtClean="0"/>
              <a:t>drsoumyadeepbhaumik@gmail.com </a:t>
            </a:r>
            <a:endParaRPr lang="en-IN"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8229600" cy="1066800"/>
          </a:xfrm>
        </p:spPr>
        <p:txBody>
          <a:bodyPr>
            <a:normAutofit/>
          </a:bodyPr>
          <a:lstStyle/>
          <a:p>
            <a:pPr algn="ctr"/>
            <a:r>
              <a:rPr lang="en-US" sz="4800" dirty="0" smtClean="0"/>
              <a:t>Agenda of Medicine… </a:t>
            </a:r>
            <a:endParaRPr lang="en-IN" sz="4800" dirty="0"/>
          </a:p>
        </p:txBody>
      </p:sp>
      <p:sp>
        <p:nvSpPr>
          <p:cNvPr id="6" name="Rectangle 4"/>
          <p:cNvSpPr>
            <a:spLocks noChangeArrowheads="1"/>
          </p:cNvSpPr>
          <p:nvPr/>
        </p:nvSpPr>
        <p:spPr bwMode="gray">
          <a:xfrm>
            <a:off x="1187624" y="1988840"/>
            <a:ext cx="7128792" cy="3628559"/>
          </a:xfrm>
          <a:prstGeom prst="rect">
            <a:avLst/>
          </a:prstGeom>
          <a:noFill/>
          <a:ln w="9525">
            <a:noFill/>
            <a:miter lim="800000"/>
            <a:headEnd/>
            <a:tailEnd/>
          </a:ln>
        </p:spPr>
        <p:txBody>
          <a:bodyPr lIns="0" tIns="0" rIns="0" bIns="0" anchor="ctr"/>
          <a:lstStyle/>
          <a:p>
            <a:pPr defTabSz="801688"/>
            <a:r>
              <a:rPr lang="en-IN" sz="1600" dirty="0" smtClean="0">
                <a:solidFill>
                  <a:schemeClr val="accent1"/>
                </a:solidFill>
              </a:rPr>
              <a:t>‘</a:t>
            </a:r>
            <a:r>
              <a:rPr lang="en-IN" sz="2400" dirty="0" smtClean="0">
                <a:solidFill>
                  <a:schemeClr val="accent1"/>
                </a:solidFill>
              </a:rPr>
              <a:t>We live in a world with infinite possibilities. Hearts are transplanted, DNA is decoded, and new medical discoveries are made every day. Yet we continue to be stymied by how best to reach those in resource-poor settings with the most basic care and medicines that we take for granted. </a:t>
            </a:r>
            <a:r>
              <a:rPr lang="en-IN" sz="2400" b="1" dirty="0" smtClean="0">
                <a:solidFill>
                  <a:schemeClr val="accent1"/>
                </a:solidFill>
              </a:rPr>
              <a:t>What could break through this conundrum?’</a:t>
            </a:r>
          </a:p>
          <a:p>
            <a:pPr algn="r" defTabSz="801688"/>
            <a:r>
              <a:rPr lang="en-IN" sz="2000" i="1" dirty="0" smtClean="0">
                <a:solidFill>
                  <a:schemeClr val="accent1"/>
                </a:solidFill>
              </a:rPr>
              <a:t>Bill Frist &amp; Richard Sezibera. The Lancet, 2009;374:1485-1486</a:t>
            </a:r>
          </a:p>
          <a:p>
            <a:pPr defTabSz="801688"/>
            <a:endParaRPr lang="en-US" sz="1600" dirty="0">
              <a:solidFill>
                <a:schemeClr val="accent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
          <p:cNvSpPr>
            <a:spLocks noGrp="1"/>
          </p:cNvSpPr>
          <p:nvPr>
            <p:ph type="title"/>
          </p:nvPr>
        </p:nvSpPr>
        <p:spPr/>
        <p:txBody>
          <a:bodyPr/>
          <a:lstStyle>
            <a:extLst/>
          </a:lstStyle>
          <a:p>
            <a:pPr algn="ctr"/>
            <a:r>
              <a:rPr lang="en-US" dirty="0" smtClean="0"/>
              <a:t>Formulating  Research  Agenda</a:t>
            </a:r>
            <a:endParaRPr lang="en-US" dirty="0"/>
          </a:p>
        </p:txBody>
      </p:sp>
      <p:graphicFrame>
        <p:nvGraphicFramePr>
          <p:cNvPr id="15" name="Content Placeholder 14"/>
          <p:cNvGraphicFramePr>
            <a:graphicFrameLocks noGrp="1"/>
          </p:cNvGraphicFramePr>
          <p:nvPr>
            <p:ph sz="half" idx="1"/>
          </p:nvPr>
        </p:nvGraphicFramePr>
        <p:xfrm>
          <a:off x="395536" y="1340768"/>
          <a:ext cx="4139952"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0" name="Content Placeholder 14"/>
          <p:cNvGraphicFramePr>
            <a:graphicFrameLocks noGrp="1"/>
          </p:cNvGraphicFramePr>
          <p:nvPr>
            <p:ph sz="half" idx="2"/>
          </p:nvPr>
        </p:nvGraphicFramePr>
        <p:xfrm>
          <a:off x="5004048" y="1340768"/>
          <a:ext cx="4139952" cy="511256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9" name="Rectangle 18"/>
          <p:cNvSpPr/>
          <p:nvPr/>
        </p:nvSpPr>
        <p:spPr>
          <a:xfrm>
            <a:off x="611560" y="1628800"/>
            <a:ext cx="35283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Epistemic Deliberation over priority clinical and public health questions.. .</a:t>
            </a:r>
            <a:endParaRPr lang="en-IN" dirty="0"/>
          </a:p>
        </p:txBody>
      </p:sp>
      <p:sp>
        <p:nvSpPr>
          <p:cNvPr id="10" name="Rectangle 9"/>
          <p:cNvSpPr/>
          <p:nvPr/>
        </p:nvSpPr>
        <p:spPr>
          <a:xfrm>
            <a:off x="5004048" y="1628800"/>
            <a:ext cx="35283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Systematic Review and Meta-analyses on priority questions </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What is needed more … </a:t>
            </a:r>
            <a:endParaRPr lang="en-IN" dirty="0"/>
          </a:p>
        </p:txBody>
      </p:sp>
      <p:sp>
        <p:nvSpPr>
          <p:cNvPr id="7" name="Content Placeholder 6"/>
          <p:cNvSpPr>
            <a:spLocks noGrp="1"/>
          </p:cNvSpPr>
          <p:nvPr>
            <p:ph idx="1"/>
          </p:nvPr>
        </p:nvSpPr>
        <p:spPr>
          <a:xfrm>
            <a:off x="1475656" y="1556792"/>
            <a:ext cx="7458032" cy="5062924"/>
          </a:xfrm>
          <a:prstGeom prst="rect">
            <a:avLst/>
          </a:prstGeom>
        </p:spPr>
        <p:txBody>
          <a:bodyPr wrap="square" numCol="2">
            <a:spAutoFit/>
          </a:bodyPr>
          <a:lstStyle/>
          <a:p>
            <a:pPr>
              <a:buFont typeface="Wingdings" pitchFamily="2" charset="2"/>
              <a:buChar char="Ø"/>
            </a:pPr>
            <a:r>
              <a:rPr lang="en-IN" sz="3200" b="1" dirty="0" smtClean="0"/>
              <a:t>Acceptability </a:t>
            </a:r>
          </a:p>
          <a:p>
            <a:pPr>
              <a:buFont typeface="Wingdings" pitchFamily="2" charset="2"/>
              <a:buChar char="Ø"/>
            </a:pPr>
            <a:r>
              <a:rPr lang="en-IN" sz="3200" b="1" dirty="0" smtClean="0"/>
              <a:t>Affordability </a:t>
            </a:r>
          </a:p>
          <a:p>
            <a:pPr>
              <a:buFont typeface="Wingdings" pitchFamily="2" charset="2"/>
              <a:buChar char="Ø"/>
            </a:pPr>
            <a:r>
              <a:rPr lang="en-IN" sz="3200" dirty="0" smtClean="0"/>
              <a:t>Answerability </a:t>
            </a:r>
          </a:p>
          <a:p>
            <a:pPr>
              <a:buFont typeface="Wingdings" pitchFamily="2" charset="2"/>
              <a:buChar char="Ø"/>
            </a:pPr>
            <a:r>
              <a:rPr lang="en-IN" sz="3200" dirty="0" smtClean="0"/>
              <a:t>Applicability </a:t>
            </a:r>
          </a:p>
          <a:p>
            <a:pPr>
              <a:buFont typeface="Wingdings" pitchFamily="2" charset="2"/>
              <a:buChar char="Ø"/>
            </a:pPr>
            <a:r>
              <a:rPr lang="en-IN" sz="3200" b="1" dirty="0" smtClean="0"/>
              <a:t>Deliverability </a:t>
            </a:r>
          </a:p>
          <a:p>
            <a:pPr>
              <a:buFont typeface="Wingdings" pitchFamily="2" charset="2"/>
              <a:buChar char="Ø"/>
            </a:pPr>
            <a:r>
              <a:rPr lang="en-IN" sz="3200" b="1" dirty="0" smtClean="0"/>
              <a:t>Equity </a:t>
            </a:r>
          </a:p>
          <a:p>
            <a:pPr>
              <a:buFont typeface="Wingdings" pitchFamily="2" charset="2"/>
              <a:buChar char="Ø"/>
            </a:pPr>
            <a:r>
              <a:rPr lang="en-IN" sz="3200" b="1" dirty="0" smtClean="0"/>
              <a:t>Existing Research Capacity</a:t>
            </a:r>
          </a:p>
          <a:p>
            <a:pPr>
              <a:buFont typeface="Wingdings" pitchFamily="2" charset="2"/>
              <a:buChar char="Ø"/>
            </a:pPr>
            <a:r>
              <a:rPr lang="en-IN" sz="3200" dirty="0" smtClean="0"/>
              <a:t>Feasibility </a:t>
            </a:r>
          </a:p>
          <a:p>
            <a:pPr>
              <a:buFont typeface="Wingdings" pitchFamily="2" charset="2"/>
              <a:buChar char="Ø"/>
            </a:pPr>
            <a:r>
              <a:rPr lang="en-IN" sz="3200" dirty="0" smtClean="0"/>
              <a:t>Potential Effect on disease burden </a:t>
            </a:r>
          </a:p>
          <a:p>
            <a:pPr>
              <a:buFont typeface="Wingdings" pitchFamily="2" charset="2"/>
              <a:buChar char="Ø"/>
            </a:pPr>
            <a:r>
              <a:rPr lang="en-IN" sz="3200" dirty="0" smtClean="0"/>
              <a:t>Potential for further research </a:t>
            </a:r>
          </a:p>
          <a:p>
            <a:pPr>
              <a:buFont typeface="Wingdings" pitchFamily="2" charset="2"/>
              <a:buChar char="Ø"/>
            </a:pPr>
            <a:r>
              <a:rPr lang="en-IN" sz="3200" dirty="0" smtClean="0"/>
              <a:t>Impact </a:t>
            </a:r>
            <a:endParaRPr lang="en-IN"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Evidence Sandwich Model </a:t>
            </a:r>
            <a:endParaRPr lang="en-IN" sz="4000" dirty="0"/>
          </a:p>
        </p:txBody>
      </p:sp>
      <p:pic>
        <p:nvPicPr>
          <p:cNvPr id="4" name="Content Placeholder 3" descr="sandwich-23473_640.png"/>
          <p:cNvPicPr>
            <a:picLocks noGrp="1" noChangeAspect="1"/>
          </p:cNvPicPr>
          <p:nvPr>
            <p:ph idx="1"/>
          </p:nvPr>
        </p:nvPicPr>
        <p:blipFill>
          <a:blip r:embed="rId3" cstate="print"/>
          <a:stretch>
            <a:fillRect/>
          </a:stretch>
        </p:blipFill>
        <p:spPr>
          <a:xfrm>
            <a:off x="1115616" y="2276872"/>
            <a:ext cx="7200800" cy="3600400"/>
          </a:xfrm>
        </p:spPr>
      </p:pic>
      <p:sp>
        <p:nvSpPr>
          <p:cNvPr id="5" name="Rectangle 4"/>
          <p:cNvSpPr/>
          <p:nvPr/>
        </p:nvSpPr>
        <p:spPr>
          <a:xfrm>
            <a:off x="2339752" y="3284984"/>
            <a:ext cx="5112568" cy="646331"/>
          </a:xfrm>
          <a:prstGeom prst="rect">
            <a:avLst/>
          </a:prstGeom>
        </p:spPr>
        <p:txBody>
          <a:bodyPr wrap="square">
            <a:spAutoFit/>
          </a:bodyPr>
          <a:lstStyle/>
          <a:p>
            <a:r>
              <a:rPr lang="en-IN" b="1" dirty="0" smtClean="0"/>
              <a:t>DEFINING OBJECTIVES, MARKING DOMAINS AND ELUCIDATING CRITERIA</a:t>
            </a:r>
            <a:endParaRPr lang="en-IN" b="1" dirty="0"/>
          </a:p>
        </p:txBody>
      </p:sp>
      <p:sp>
        <p:nvSpPr>
          <p:cNvPr id="6" name="TextBox 5"/>
          <p:cNvSpPr txBox="1"/>
          <p:nvPr/>
        </p:nvSpPr>
        <p:spPr>
          <a:xfrm>
            <a:off x="2771800" y="5013176"/>
            <a:ext cx="4176464" cy="369332"/>
          </a:xfrm>
          <a:prstGeom prst="rect">
            <a:avLst/>
          </a:prstGeom>
          <a:noFill/>
        </p:spPr>
        <p:txBody>
          <a:bodyPr wrap="square" rtlCol="0">
            <a:spAutoFit/>
          </a:bodyPr>
          <a:lstStyle/>
          <a:p>
            <a:r>
              <a:rPr lang="en-US" b="1" dirty="0" smtClean="0"/>
              <a:t>PRIORITY SETTING EXERCISE</a:t>
            </a:r>
            <a:endParaRPr lang="en-IN" b="1" dirty="0"/>
          </a:p>
        </p:txBody>
      </p:sp>
      <p:sp>
        <p:nvSpPr>
          <p:cNvPr id="7" name="TextBox 6"/>
          <p:cNvSpPr txBox="1"/>
          <p:nvPr/>
        </p:nvSpPr>
        <p:spPr>
          <a:xfrm>
            <a:off x="2483768" y="3933056"/>
            <a:ext cx="4392488" cy="769441"/>
          </a:xfrm>
          <a:prstGeom prst="rect">
            <a:avLst/>
          </a:prstGeom>
          <a:noFill/>
        </p:spPr>
        <p:txBody>
          <a:bodyPr wrap="square" rtlCol="0">
            <a:spAutoFit/>
          </a:bodyPr>
          <a:lstStyle/>
          <a:p>
            <a:pPr algn="ctr"/>
            <a:r>
              <a:rPr lang="en-US" sz="4400" b="1" dirty="0" smtClean="0">
                <a:ln>
                  <a:solidFill>
                    <a:schemeClr val="tx1"/>
                  </a:solidFill>
                </a:ln>
                <a:solidFill>
                  <a:srgbClr val="FF0000"/>
                </a:solidFill>
              </a:rPr>
              <a:t>EVIDENCE </a:t>
            </a:r>
            <a:endParaRPr lang="en-IN" sz="4400" b="1" dirty="0">
              <a:ln>
                <a:solidFill>
                  <a:schemeClr val="tx1"/>
                </a:solidFill>
              </a:ln>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0"/>
            <a:ext cx="6400800" cy="3617565"/>
          </a:xfrm>
        </p:spPr>
        <p:txBody>
          <a:bodyPr>
            <a:noAutofit/>
          </a:bodyPr>
          <a:lstStyle/>
          <a:p>
            <a:r>
              <a:rPr lang="en-IN" sz="5400" dirty="0" smtClean="0">
                <a:solidFill>
                  <a:schemeClr val="accent1"/>
                </a:solidFill>
              </a:rPr>
              <a:t/>
            </a:r>
            <a:br>
              <a:rPr lang="en-IN" sz="5400" dirty="0" smtClean="0">
                <a:solidFill>
                  <a:schemeClr val="accent1"/>
                </a:solidFill>
              </a:rPr>
            </a:br>
            <a:r>
              <a:rPr lang="en-IN" sz="5400" dirty="0" smtClean="0">
                <a:solidFill>
                  <a:schemeClr val="accent1"/>
                </a:solidFill>
              </a:rPr>
              <a:t>DEFINING OBJECTIVES, MARKING DOMAINS AND ELUCIDATING CRITERIA</a:t>
            </a:r>
            <a:endParaRPr lang="en-IN" sz="5400" dirty="0">
              <a:solidFill>
                <a:schemeClr val="accent1"/>
              </a:solidFill>
            </a:endParaRPr>
          </a:p>
        </p:txBody>
      </p:sp>
      <p:sp>
        <p:nvSpPr>
          <p:cNvPr id="7" name="TextBox 6"/>
          <p:cNvSpPr txBox="1"/>
          <p:nvPr/>
        </p:nvSpPr>
        <p:spPr>
          <a:xfrm>
            <a:off x="3095328" y="6488668"/>
            <a:ext cx="6048672" cy="369332"/>
          </a:xfrm>
          <a:prstGeom prst="rect">
            <a:avLst/>
          </a:prstGeom>
          <a:noFill/>
        </p:spPr>
        <p:txBody>
          <a:bodyPr wrap="square" rtlCol="0">
            <a:spAutoFit/>
          </a:bodyPr>
          <a:lstStyle/>
          <a:p>
            <a:pPr algn="r"/>
            <a:r>
              <a:rPr lang="en-US" dirty="0" smtClean="0"/>
              <a:t>Role of Epistemic community to set the ball rolling…</a:t>
            </a:r>
            <a:endParaRPr lang="en-IN" dirty="0"/>
          </a:p>
        </p:txBody>
      </p:sp>
      <p:pic>
        <p:nvPicPr>
          <p:cNvPr id="5" name="Picture 4" descr="Capture.JPG"/>
          <p:cNvPicPr>
            <a:picLocks noChangeAspect="1"/>
          </p:cNvPicPr>
          <p:nvPr/>
        </p:nvPicPr>
        <p:blipFill>
          <a:blip r:embed="rId3" cstate="print"/>
          <a:stretch>
            <a:fillRect/>
          </a:stretch>
        </p:blipFill>
        <p:spPr>
          <a:xfrm>
            <a:off x="3347864" y="4005064"/>
            <a:ext cx="4355975" cy="2118587"/>
          </a:xfrm>
          <a:prstGeom prst="rect">
            <a:avLst/>
          </a:prstGeom>
        </p:spPr>
      </p:pic>
      <p:sp>
        <p:nvSpPr>
          <p:cNvPr id="6" name="Rectangle 5"/>
          <p:cNvSpPr/>
          <p:nvPr/>
        </p:nvSpPr>
        <p:spPr>
          <a:xfrm rot="16200000">
            <a:off x="-1439722" y="3020701"/>
            <a:ext cx="6786025" cy="584775"/>
          </a:xfrm>
          <a:prstGeom prst="rect">
            <a:avLst/>
          </a:prstGeom>
        </p:spPr>
        <p:txBody>
          <a:bodyPr wrap="none">
            <a:spAutoFit/>
          </a:bodyPr>
          <a:lstStyle/>
          <a:p>
            <a:r>
              <a:rPr lang="en-US" sz="3200" b="1" dirty="0" smtClean="0">
                <a:solidFill>
                  <a:schemeClr val="tx2">
                    <a:lumMod val="60000"/>
                    <a:lumOff val="40000"/>
                  </a:schemeClr>
                </a:solidFill>
              </a:rPr>
              <a:t>EVIDENCE SANDWICH MODEL </a:t>
            </a:r>
            <a:endParaRPr lang="en-IN" sz="3200" b="1"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31640" y="1556792"/>
            <a:ext cx="7272808" cy="5386090"/>
          </a:xfrm>
          <a:prstGeom prst="rect">
            <a:avLst/>
          </a:prstGeom>
          <a:noFill/>
        </p:spPr>
        <p:txBody>
          <a:bodyPr wrap="square" rtlCol="0">
            <a:spAutoFit/>
          </a:bodyPr>
          <a:lstStyle/>
          <a:p>
            <a:endParaRPr lang="en-IN" dirty="0" smtClean="0"/>
          </a:p>
          <a:p>
            <a:pPr marL="457200" indent="-457200">
              <a:buAutoNum type="arabicPeriod"/>
            </a:pPr>
            <a:r>
              <a:rPr lang="en-IN" sz="2200" dirty="0" smtClean="0"/>
              <a:t>To review existing evidence in relation to the problem identified </a:t>
            </a:r>
          </a:p>
          <a:p>
            <a:pPr marL="457200" indent="-457200">
              <a:buAutoNum type="arabicPeriod"/>
            </a:pPr>
            <a:endParaRPr lang="en-IN" sz="2200" dirty="0" smtClean="0"/>
          </a:p>
          <a:p>
            <a:pPr marL="457200" indent="-457200">
              <a:buAutoNum type="arabicPeriod"/>
            </a:pPr>
            <a:r>
              <a:rPr lang="en-IN" sz="2200" dirty="0" smtClean="0"/>
              <a:t>To prioritize research questions that need to be answered in relation to laboratory, clinical studies, treatment trials and prevention approaches.</a:t>
            </a:r>
          </a:p>
          <a:p>
            <a:pPr marL="457200" indent="-457200">
              <a:buAutoNum type="arabicPeriod"/>
            </a:pPr>
            <a:endParaRPr lang="en-IN" sz="2200" dirty="0" smtClean="0"/>
          </a:p>
          <a:p>
            <a:pPr marL="457200" indent="-457200">
              <a:buAutoNum type="arabicPeriod"/>
            </a:pPr>
            <a:r>
              <a:rPr lang="en-IN" sz="2200" dirty="0" smtClean="0"/>
              <a:t>To develop plans for collaboration, networking and advocacy in relation to research, policy and training </a:t>
            </a:r>
          </a:p>
          <a:p>
            <a:pPr marL="457200" indent="-457200"/>
            <a:endParaRPr lang="en-IN" sz="2200" dirty="0" smtClean="0"/>
          </a:p>
          <a:p>
            <a:pPr marL="457200" indent="-457200">
              <a:buAutoNum type="arabicPeriod" startAt="4"/>
            </a:pPr>
            <a:r>
              <a:rPr lang="en-US" sz="2200" dirty="0" smtClean="0"/>
              <a:t>To identify potential bottlenecks in the actual implementation of research including availability of funds</a:t>
            </a:r>
          </a:p>
          <a:p>
            <a:pPr marL="457200" indent="-457200">
              <a:buAutoNum type="arabicPeriod" startAt="4"/>
            </a:pPr>
            <a:endParaRPr lang="en-US" sz="2200" dirty="0" smtClean="0"/>
          </a:p>
          <a:p>
            <a:pPr marL="457200" indent="-457200">
              <a:buAutoNum type="arabicPeriod" startAt="4"/>
            </a:pPr>
            <a:r>
              <a:rPr lang="en-US" sz="2200" dirty="0" smtClean="0"/>
              <a:t>To limit the scope and limits of priority setting exercise</a:t>
            </a:r>
            <a:endParaRPr lang="en-IN" sz="2200" dirty="0" smtClean="0"/>
          </a:p>
          <a:p>
            <a:pPr>
              <a:buFont typeface="Wingdings" pitchFamily="2" charset="2"/>
              <a:buChar char="Ø"/>
            </a:pPr>
            <a:endParaRPr lang="en-IN" dirty="0"/>
          </a:p>
        </p:txBody>
      </p:sp>
      <p:sp>
        <p:nvSpPr>
          <p:cNvPr id="8" name="TextBox 7"/>
          <p:cNvSpPr txBox="1"/>
          <p:nvPr/>
        </p:nvSpPr>
        <p:spPr>
          <a:xfrm>
            <a:off x="1187624" y="548680"/>
            <a:ext cx="7272808" cy="1077218"/>
          </a:xfrm>
          <a:prstGeom prst="rect">
            <a:avLst/>
          </a:prstGeom>
          <a:noFill/>
        </p:spPr>
        <p:txBody>
          <a:bodyPr wrap="square" rtlCol="0">
            <a:spAutoFit/>
          </a:bodyPr>
          <a:lstStyle/>
          <a:p>
            <a:r>
              <a:rPr lang="en-US" sz="3200" dirty="0" smtClean="0"/>
              <a:t>Defining Objectives/  Scope of Priority Setting Exercise </a:t>
            </a:r>
            <a:endParaRPr lang="en-IN"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96552" y="0"/>
            <a:ext cx="9540552" cy="774192"/>
          </a:xfrm>
        </p:spPr>
        <p:txBody>
          <a:bodyPr>
            <a:noAutofit/>
          </a:bodyPr>
          <a:lstStyle/>
          <a:p>
            <a:pPr algn="r"/>
            <a:r>
              <a:rPr lang="en-US" sz="2800" b="1" dirty="0" smtClean="0">
                <a:effectLst/>
              </a:rPr>
              <a:t>Consideration’s for setting priorities within a domain</a:t>
            </a:r>
            <a:endParaRPr lang="en-IN" sz="2800" b="1" dirty="0">
              <a:effectLst/>
            </a:endParaRPr>
          </a:p>
        </p:txBody>
      </p:sp>
      <p:sp>
        <p:nvSpPr>
          <p:cNvPr id="8" name="TextBox 7"/>
          <p:cNvSpPr txBox="1"/>
          <p:nvPr/>
        </p:nvSpPr>
        <p:spPr>
          <a:xfrm>
            <a:off x="1187624" y="764704"/>
            <a:ext cx="7344816" cy="6001643"/>
          </a:xfrm>
          <a:prstGeom prst="rect">
            <a:avLst/>
          </a:prstGeom>
          <a:noFill/>
        </p:spPr>
        <p:txBody>
          <a:bodyPr wrap="square" rtlCol="0">
            <a:spAutoFit/>
          </a:bodyPr>
          <a:lstStyle/>
          <a:p>
            <a:pPr>
              <a:buFont typeface="Wingdings" pitchFamily="2" charset="2"/>
              <a:buChar char="Ø"/>
            </a:pPr>
            <a:r>
              <a:rPr lang="en-US" sz="2400" dirty="0" smtClean="0"/>
              <a:t> Burden of Disease</a:t>
            </a:r>
          </a:p>
          <a:p>
            <a:pPr>
              <a:buFont typeface="Wingdings" pitchFamily="2" charset="2"/>
              <a:buChar char="Ø"/>
            </a:pPr>
            <a:endParaRPr lang="en-US" sz="2400" dirty="0" smtClean="0"/>
          </a:p>
          <a:p>
            <a:pPr>
              <a:buFont typeface="Wingdings" pitchFamily="2" charset="2"/>
              <a:buChar char="Ø"/>
            </a:pPr>
            <a:r>
              <a:rPr lang="en-US" sz="2400" dirty="0" smtClean="0"/>
              <a:t>Status of diagnostic/treatment options – their efficacy, adverse event profile, consensus on its  use in practice or guidelines</a:t>
            </a:r>
          </a:p>
          <a:p>
            <a:r>
              <a:rPr lang="en-US" sz="2400" dirty="0" smtClean="0"/>
              <a:t> </a:t>
            </a:r>
          </a:p>
          <a:p>
            <a:pPr>
              <a:buFont typeface="Wingdings" pitchFamily="2" charset="2"/>
              <a:buChar char="Ø"/>
            </a:pPr>
            <a:r>
              <a:rPr lang="en-US" sz="2400" dirty="0" smtClean="0"/>
              <a:t>Potential availability of better diagnostic / treatment options</a:t>
            </a:r>
          </a:p>
          <a:p>
            <a:endParaRPr lang="en-US" sz="2400" dirty="0" smtClean="0"/>
          </a:p>
          <a:p>
            <a:pPr>
              <a:buFont typeface="Wingdings" pitchFamily="2" charset="2"/>
              <a:buChar char="Ø"/>
            </a:pPr>
            <a:r>
              <a:rPr lang="en-US" sz="2400" dirty="0" smtClean="0"/>
              <a:t>Affordability of available diagnostic / treatment options</a:t>
            </a:r>
          </a:p>
          <a:p>
            <a:endParaRPr lang="en-US" sz="2400" dirty="0" smtClean="0"/>
          </a:p>
          <a:p>
            <a:pPr>
              <a:buFont typeface="Wingdings" pitchFamily="2" charset="2"/>
              <a:buChar char="Ø"/>
            </a:pPr>
            <a:r>
              <a:rPr lang="en-US" sz="2400" dirty="0" smtClean="0"/>
              <a:t> Needs of Health Systems</a:t>
            </a:r>
          </a:p>
          <a:p>
            <a:pPr>
              <a:buFont typeface="Wingdings" pitchFamily="2" charset="2"/>
              <a:buChar char="Ø"/>
            </a:pPr>
            <a:endParaRPr lang="en-US" sz="2400" dirty="0" smtClean="0"/>
          </a:p>
          <a:p>
            <a:pPr>
              <a:buFont typeface="Wingdings" pitchFamily="2" charset="2"/>
              <a:buChar char="Ø"/>
            </a:pPr>
            <a:r>
              <a:rPr lang="en-US" sz="2400" dirty="0" smtClean="0"/>
              <a:t>Feasibility  and Implementation ability</a:t>
            </a:r>
          </a:p>
          <a:p>
            <a:pPr>
              <a:buFont typeface="Wingdings" pitchFamily="2" charset="2"/>
              <a:buChar char="Ø"/>
            </a:pPr>
            <a:endParaRPr lang="en-US" sz="2400" dirty="0" smtClean="0"/>
          </a:p>
          <a:p>
            <a:pPr>
              <a:buFont typeface="Wingdings" pitchFamily="2" charset="2"/>
              <a:buChar char="Ø"/>
            </a:pPr>
            <a:r>
              <a:rPr lang="en-US" sz="2400" dirty="0" smtClean="0"/>
              <a:t>Existing Research Capacity (including human resources)</a:t>
            </a:r>
            <a:endParaRPr lang="en-IN" sz="2400" dirty="0"/>
          </a:p>
        </p:txBody>
      </p:sp>
      <p:sp>
        <p:nvSpPr>
          <p:cNvPr id="5" name="TextBox 4"/>
          <p:cNvSpPr txBox="1"/>
          <p:nvPr/>
        </p:nvSpPr>
        <p:spPr>
          <a:xfrm rot="19389587">
            <a:off x="937225" y="3085538"/>
            <a:ext cx="8017821" cy="1077218"/>
          </a:xfrm>
          <a:prstGeom prst="rect">
            <a:avLst/>
          </a:prstGeom>
          <a:noFill/>
        </p:spPr>
        <p:txBody>
          <a:bodyPr wrap="square" rtlCol="0">
            <a:spAutoFit/>
          </a:bodyPr>
          <a:lstStyle/>
          <a:p>
            <a:r>
              <a:rPr lang="en-US" sz="3200" dirty="0" smtClean="0">
                <a:solidFill>
                  <a:srgbClr val="FF0000"/>
                </a:solidFill>
              </a:rPr>
              <a:t>ONCE ALL THESE ARE CLARIFIED ONLY THEN…..</a:t>
            </a:r>
            <a:endParaRPr lang="en-IN" sz="32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xit" presetSubtype="16" fill="hold" grpId="0" nodeType="clickEffect">
                                  <p:stCondLst>
                                    <p:cond delay="0"/>
                                  </p:stCondLst>
                                  <p:childTnLst>
                                    <p:animEffect transition="out" filter="diamond(in)">
                                      <p:cBhvr>
                                        <p:cTn id="6" dur="2000"/>
                                        <p:tgtEl>
                                          <p:spTgt spid="8"/>
                                        </p:tgtEl>
                                      </p:cBhvr>
                                    </p:animEffect>
                                    <p:set>
                                      <p:cBhvr>
                                        <p:cTn id="7" dur="1" fill="hold">
                                          <p:stCondLst>
                                            <p:cond delay="1999"/>
                                          </p:stCondLst>
                                        </p:cTn>
                                        <p:tgtEl>
                                          <p:spTgt spid="8"/>
                                        </p:tgtEl>
                                        <p:attrNameLst>
                                          <p:attrName>style.visibility</p:attrName>
                                        </p:attrNameLst>
                                      </p:cBhvr>
                                      <p:to>
                                        <p:strVal val="hidden"/>
                                      </p:to>
                                    </p:set>
                                  </p:childTnLst>
                                </p:cTn>
                              </p:par>
                              <p:par>
                                <p:cTn id="8" presetID="8"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amond(in)">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332656"/>
            <a:ext cx="6804248" cy="3096344"/>
          </a:xfrm>
        </p:spPr>
        <p:txBody>
          <a:bodyPr>
            <a:noAutofit/>
          </a:bodyPr>
          <a:lstStyle/>
          <a:p>
            <a:r>
              <a:rPr lang="en-US" sz="5400" dirty="0" smtClean="0">
                <a:solidFill>
                  <a:schemeClr val="accent1"/>
                </a:solidFill>
              </a:rPr>
              <a:t>Rapid  Systematic  Review </a:t>
            </a:r>
            <a:br>
              <a:rPr lang="en-US" sz="5400" dirty="0" smtClean="0">
                <a:solidFill>
                  <a:schemeClr val="accent1"/>
                </a:solidFill>
              </a:rPr>
            </a:br>
            <a:r>
              <a:rPr lang="en-US" sz="5400" dirty="0" smtClean="0">
                <a:solidFill>
                  <a:schemeClr val="accent1"/>
                </a:solidFill>
              </a:rPr>
              <a:t>&amp;</a:t>
            </a:r>
            <a:br>
              <a:rPr lang="en-US" sz="5400" dirty="0" smtClean="0">
                <a:solidFill>
                  <a:schemeClr val="accent1"/>
                </a:solidFill>
              </a:rPr>
            </a:br>
            <a:r>
              <a:rPr lang="en-US" sz="5400" dirty="0" smtClean="0">
                <a:solidFill>
                  <a:schemeClr val="accent1"/>
                </a:solidFill>
              </a:rPr>
              <a:t>evidence mapping </a:t>
            </a:r>
            <a:endParaRPr lang="en-IN" sz="5400" dirty="0">
              <a:solidFill>
                <a:schemeClr val="accent1"/>
              </a:solidFill>
            </a:endParaRPr>
          </a:p>
        </p:txBody>
      </p:sp>
      <p:sp>
        <p:nvSpPr>
          <p:cNvPr id="7" name="TextBox 6"/>
          <p:cNvSpPr txBox="1"/>
          <p:nvPr/>
        </p:nvSpPr>
        <p:spPr>
          <a:xfrm>
            <a:off x="4751512" y="6093296"/>
            <a:ext cx="4392488" cy="369332"/>
          </a:xfrm>
          <a:prstGeom prst="rect">
            <a:avLst/>
          </a:prstGeom>
          <a:noFill/>
        </p:spPr>
        <p:txBody>
          <a:bodyPr wrap="square" rtlCol="0">
            <a:spAutoFit/>
          </a:bodyPr>
          <a:lstStyle/>
          <a:p>
            <a:r>
              <a:rPr lang="en-US" dirty="0" smtClean="0"/>
              <a:t>What is already known and what is not ?</a:t>
            </a:r>
            <a:endParaRPr lang="en-IN" dirty="0"/>
          </a:p>
        </p:txBody>
      </p:sp>
      <p:pic>
        <p:nvPicPr>
          <p:cNvPr id="9" name="Picture 8" descr="Capture.JPG"/>
          <p:cNvPicPr>
            <a:picLocks noChangeAspect="1"/>
          </p:cNvPicPr>
          <p:nvPr/>
        </p:nvPicPr>
        <p:blipFill>
          <a:blip r:embed="rId2" cstate="print"/>
          <a:stretch>
            <a:fillRect/>
          </a:stretch>
        </p:blipFill>
        <p:spPr>
          <a:xfrm>
            <a:off x="2267744" y="3861048"/>
            <a:ext cx="4680520" cy="2276434"/>
          </a:xfrm>
          <a:prstGeom prst="rect">
            <a:avLst/>
          </a:prstGeom>
        </p:spPr>
      </p:pic>
      <p:sp>
        <p:nvSpPr>
          <p:cNvPr id="10" name="TextBox 9"/>
          <p:cNvSpPr txBox="1"/>
          <p:nvPr/>
        </p:nvSpPr>
        <p:spPr>
          <a:xfrm rot="16200000">
            <a:off x="-1153506" y="3023373"/>
            <a:ext cx="6048672" cy="523220"/>
          </a:xfrm>
          <a:prstGeom prst="rect">
            <a:avLst/>
          </a:prstGeom>
          <a:noFill/>
        </p:spPr>
        <p:txBody>
          <a:bodyPr wrap="square" rtlCol="0">
            <a:spAutoFit/>
          </a:bodyPr>
          <a:lstStyle/>
          <a:p>
            <a:r>
              <a:rPr lang="en-US" sz="2800" b="1" dirty="0" smtClean="0">
                <a:solidFill>
                  <a:schemeClr val="tx2">
                    <a:lumMod val="60000"/>
                    <a:lumOff val="40000"/>
                  </a:schemeClr>
                </a:solidFill>
              </a:rPr>
              <a:t>EVIDENCE SANDWICH MODEL </a:t>
            </a:r>
            <a:endParaRPr lang="en-IN" sz="2800" b="1"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0</TotalTime>
  <Words>995</Words>
  <Application>Microsoft Office PowerPoint</Application>
  <PresentationFormat>On-screen Show (4:3)</PresentationFormat>
  <Paragraphs>148</Paragraphs>
  <Slides>18</Slides>
  <Notes>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THE  EVIDENCE  SANDWICH MODEL  </vt:lpstr>
      <vt:lpstr>Agenda of Medicine… </vt:lpstr>
      <vt:lpstr>Formulating  Research  Agenda</vt:lpstr>
      <vt:lpstr>What is needed more … </vt:lpstr>
      <vt:lpstr>Evidence Sandwich Model </vt:lpstr>
      <vt:lpstr> DEFINING OBJECTIVES, MARKING DOMAINS AND ELUCIDATING CRITERIA</vt:lpstr>
      <vt:lpstr>Slide 7</vt:lpstr>
      <vt:lpstr>Consideration’s for setting priorities within a domain</vt:lpstr>
      <vt:lpstr>Rapid  Systematic  Review  &amp; evidence mapping </vt:lpstr>
      <vt:lpstr>Elucidating Research Questions</vt:lpstr>
      <vt:lpstr>Evidence  in Priority Setting Exercise</vt:lpstr>
      <vt:lpstr>Evidence Mapping</vt:lpstr>
      <vt:lpstr>Priority  setting  exercise    deliberative  process   &amp;  group  discussions </vt:lpstr>
      <vt:lpstr>Priority Setting Process </vt:lpstr>
      <vt:lpstr>Within a session …</vt:lpstr>
      <vt:lpstr>Successful Priority Setting Needs Having the Sandwich Again </vt:lpstr>
      <vt:lpstr>Why the Evidence Sandwich Model ? </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2014-01-12T09:12:31Z</dcterms:created>
  <dcterms:modified xsi:type="dcterms:W3CDTF">2014-09-23T07:03:50Z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